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5F56B-F43B-494C-ACB9-145F3469E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03FB36-EB15-4450-9E1E-24F5343F3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40563-F9F6-490F-8FF3-1C046074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5B882-08C7-47C0-8880-C06360AA9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31039-F480-4D1D-93B7-2FD31E160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07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74204-E116-4644-B5C4-76FF8BAC1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F4E2C-5829-4A99-890D-C6003584A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078A0-110C-4294-A346-77665C217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E00D-DD99-46FC-AC07-6F195560C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CB076-46CD-4EAA-90E2-3AC49DFE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78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764D26-C7B8-4E97-BC3E-5A665000B3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9BB98-315D-473E-9B32-D69394AAB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09722-2D48-4F7C-8AC7-F91B9391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1B2A3-5690-400B-85F6-4656028E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1533D-0570-4C6A-A65F-E57FE2F92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7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B0AC-FE19-4877-8ADB-4AE1D2884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07B12-44F9-499A-A577-503C57067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C1302-A51F-42D1-8914-478B99BA9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C2CEB-DDC0-4CC6-84FB-9BACE954B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196A9-71E9-45C1-AAD9-95EED2C6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80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779B2-E8DE-46C2-B9CE-777612586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8A054-D107-41A2-B94F-A57B9DB26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D73DB-B5F3-4A45-A21D-331F37BD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EB972-CB4F-4815-8B5C-41E50414F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CB0EF-526C-4295-AB67-572547EE0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02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D3063-855D-4108-ADF8-51FB75C2E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98EB5-5F29-4FEE-8D87-11760D3F1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A4D4A4-CADC-4851-BD1C-2F4B0EB7B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7B2E2-BEA0-4626-B108-6E1F9674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F8FA6-80AB-43A5-B9C9-28A7077D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25BA4-FC5E-4E5E-8903-2D5CB8537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03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8B4B2-B14D-44B6-9F09-89FAA8339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827ED-A320-4F6D-8EE7-A68F53F50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5F6541-8FE5-433E-9AB6-8323253D8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CB676E-F862-49A3-8EEB-CC833330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B4248-AC6C-45C6-85C2-DC8D5311B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B69B73-1E34-4D4F-8C0B-9E5F1E317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2E73C5-3023-4230-8602-3C942F2F7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BF0C7A-13C4-4821-93C5-60114F7B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29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97F50-FE13-460D-A744-D4A8B75B6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9F6A59-5950-4E2D-A4F7-5D861C1FA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F8F91-4273-4A27-B547-2C2101B3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6223D0-5A0B-4248-ABEB-A1297454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8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47E86A-5346-4223-85A4-1BEE0B4AA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1CCCC9-68C9-4A15-91B0-71DF37BC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22225-3F70-43BA-93DA-FD9B7DD24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10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4211F-A8B6-4A3D-8F72-3022E477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A17D-FDC3-46B9-81D6-2FC8B94A5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696402-9386-430C-84F4-C23D9207F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2740D-51CA-452F-A330-B77BB036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73055-31B2-4B64-9DEB-EB0AA5B88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F0D2A-3E60-4CFE-A50D-7E3D72F1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40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B9F3A-B127-4946-A568-45D9DA54B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B49597-1369-4AD4-B822-27867842A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6B12F6-6FAB-4EBB-B9AF-3DAF727A8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47CD9-D033-4B03-89F5-77E9B7A57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D65CB-F8E0-44DA-8B25-61084BF6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E8E6A1-70CE-44DF-B4C9-2FF6DAB8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04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DC223D-B9D2-4C49-ACC1-A6CFC0C6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506D5-F9AB-4B30-9401-532E15F41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A8520-0D21-46F0-B1CB-2464534D1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65983-6DF7-4A16-B96E-7862226C672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584A2-B545-41E2-9CAF-776E69558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C8566-51FD-498C-954A-21E47F27C6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C0B43-5980-4A34-A5C5-D6ED78E65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11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9463B-1D5D-402F-B2D3-09CABC251C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Level Business Summer Task </a:t>
            </a:r>
          </a:p>
        </p:txBody>
      </p:sp>
    </p:spTree>
    <p:extLst>
      <p:ext uri="{BB962C8B-B14F-4D97-AF65-F5344CB8AC3E}">
        <p14:creationId xmlns:p14="http://schemas.microsoft.com/office/powerpoint/2010/main" val="401821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A6BFE6-9FA7-4662-9960-835D0987533F}"/>
              </a:ext>
            </a:extLst>
          </p:cNvPr>
          <p:cNvSpPr txBox="1"/>
          <p:nvPr/>
        </p:nvSpPr>
        <p:spPr>
          <a:xfrm>
            <a:off x="542260" y="1254642"/>
            <a:ext cx="113768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Choose one of the three essays. </a:t>
            </a:r>
          </a:p>
          <a:p>
            <a:pPr marL="742950" indent="-742950">
              <a:buFont typeface="+mj-lt"/>
              <a:buAutoNum type="arabicPeriod"/>
            </a:pPr>
            <a:endParaRPr lang="en-GB" sz="4400" dirty="0"/>
          </a:p>
          <a:p>
            <a:pPr marL="742950" indent="-742950">
              <a:buFont typeface="+mj-lt"/>
              <a:buAutoNum type="arabicPeriod"/>
            </a:pPr>
            <a:r>
              <a:rPr lang="en-GB" sz="4400" dirty="0"/>
              <a:t>How did businesses adapt to </a:t>
            </a:r>
            <a:r>
              <a:rPr lang="en-GB" sz="4400" dirty="0" err="1"/>
              <a:t>Covid</a:t>
            </a:r>
            <a:r>
              <a:rPr lang="en-GB" sz="4400" dirty="0"/>
              <a:t> 19?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400" dirty="0"/>
              <a:t>Why should businesses act ethically?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400" dirty="0"/>
              <a:t>Innovation is important for businesses to compete?</a:t>
            </a:r>
          </a:p>
        </p:txBody>
      </p:sp>
    </p:spTree>
    <p:extLst>
      <p:ext uri="{BB962C8B-B14F-4D97-AF65-F5344CB8AC3E}">
        <p14:creationId xmlns:p14="http://schemas.microsoft.com/office/powerpoint/2010/main" val="348112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F46AE-C083-4F39-96D5-132EC2606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4" y="365126"/>
            <a:ext cx="11045456" cy="538642"/>
          </a:xfrm>
        </p:spPr>
        <p:txBody>
          <a:bodyPr>
            <a:normAutofit fontScale="90000"/>
          </a:bodyPr>
          <a:lstStyle/>
          <a:p>
            <a:r>
              <a:rPr lang="en-GB" dirty="0"/>
              <a:t>Guidance how to answer the essay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1443AB-43A4-40C3-9C01-6D682891F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4" y="1275907"/>
            <a:ext cx="11045456" cy="49010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Choose three different businesses</a:t>
            </a:r>
          </a:p>
          <a:p>
            <a:pPr marL="0" indent="0">
              <a:buNone/>
            </a:pPr>
            <a:r>
              <a:rPr lang="en-GB" dirty="0"/>
              <a:t>Explain how they adapted to COVID</a:t>
            </a:r>
          </a:p>
          <a:p>
            <a:pPr marL="0" indent="0">
              <a:buNone/>
            </a:pPr>
            <a:r>
              <a:rPr lang="en-GB" dirty="0"/>
              <a:t>Explain the reasons why they had to do this?</a:t>
            </a:r>
          </a:p>
          <a:p>
            <a:pPr marL="0" indent="0">
              <a:buNone/>
            </a:pPr>
            <a:r>
              <a:rPr lang="en-GB" dirty="0"/>
              <a:t>Explain some of the difficulties businesses face to implement these changes</a:t>
            </a:r>
          </a:p>
          <a:p>
            <a:pPr marL="0" indent="0">
              <a:buNone/>
            </a:pPr>
            <a:r>
              <a:rPr lang="en-GB" dirty="0"/>
              <a:t>Are there after effects from COVID 19 – For better or worse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Good examples </a:t>
            </a:r>
          </a:p>
          <a:p>
            <a:pPr marL="0" indent="0">
              <a:buNone/>
            </a:pPr>
            <a:r>
              <a:rPr lang="en-GB" dirty="0"/>
              <a:t>Hospitality – restaurants/ hotels etc</a:t>
            </a:r>
          </a:p>
          <a:p>
            <a:pPr marL="0" indent="0">
              <a:buNone/>
            </a:pPr>
            <a:r>
              <a:rPr lang="en-GB" dirty="0"/>
              <a:t>Manufacturing </a:t>
            </a:r>
          </a:p>
          <a:p>
            <a:pPr marL="0" indent="0">
              <a:buNone/>
            </a:pPr>
            <a:r>
              <a:rPr lang="en-GB" dirty="0"/>
              <a:t>Retail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1FFAC4-3AEB-4B63-82EC-98AE39C878BD}"/>
              </a:ext>
            </a:extLst>
          </p:cNvPr>
          <p:cNvSpPr txBox="1"/>
          <p:nvPr/>
        </p:nvSpPr>
        <p:spPr>
          <a:xfrm>
            <a:off x="7740502" y="4114800"/>
            <a:ext cx="37639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essay should be around 1-2 pages long.</a:t>
            </a:r>
          </a:p>
          <a:p>
            <a:r>
              <a:rPr lang="en-GB" dirty="0"/>
              <a:t>Examples are used</a:t>
            </a:r>
          </a:p>
          <a:p>
            <a:r>
              <a:rPr lang="en-GB" dirty="0"/>
              <a:t>Use factual information to support</a:t>
            </a:r>
          </a:p>
          <a:p>
            <a:r>
              <a:rPr lang="en-GB" dirty="0"/>
              <a:t>Explain in your own words the benefits and drawbacks</a:t>
            </a:r>
          </a:p>
        </p:txBody>
      </p:sp>
    </p:spTree>
    <p:extLst>
      <p:ext uri="{BB962C8B-B14F-4D97-AF65-F5344CB8AC3E}">
        <p14:creationId xmlns:p14="http://schemas.microsoft.com/office/powerpoint/2010/main" val="250708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F46AE-C083-4F39-96D5-132EC2606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4" y="365126"/>
            <a:ext cx="11045456" cy="538642"/>
          </a:xfrm>
        </p:spPr>
        <p:txBody>
          <a:bodyPr>
            <a:normAutofit fontScale="90000"/>
          </a:bodyPr>
          <a:lstStyle/>
          <a:p>
            <a:r>
              <a:rPr lang="en-GB" dirty="0"/>
              <a:t>Guidance how to answer the essay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1443AB-43A4-40C3-9C01-6D682891F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4" y="1275907"/>
            <a:ext cx="11045456" cy="49010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Choose three different businesses</a:t>
            </a:r>
          </a:p>
          <a:p>
            <a:pPr marL="0" indent="0">
              <a:buNone/>
            </a:pPr>
            <a:r>
              <a:rPr lang="en-GB" dirty="0"/>
              <a:t>Explain how they act ethically</a:t>
            </a:r>
          </a:p>
          <a:p>
            <a:pPr marL="0" indent="0">
              <a:buNone/>
            </a:pPr>
            <a:r>
              <a:rPr lang="en-GB" dirty="0"/>
              <a:t>Explain the reasons why they act ethically</a:t>
            </a:r>
          </a:p>
          <a:p>
            <a:pPr marL="0" indent="0">
              <a:buNone/>
            </a:pPr>
            <a:r>
              <a:rPr lang="en-GB" dirty="0"/>
              <a:t>Explain some of the difficulties businesses face to implement these ethical behaviours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Good examples </a:t>
            </a:r>
          </a:p>
          <a:p>
            <a:pPr marL="0" indent="0">
              <a:buNone/>
            </a:pPr>
            <a:r>
              <a:rPr lang="en-GB" dirty="0"/>
              <a:t>Fair trade</a:t>
            </a:r>
          </a:p>
          <a:p>
            <a:pPr marL="0" indent="0">
              <a:buNone/>
            </a:pPr>
            <a:r>
              <a:rPr lang="en-GB" dirty="0"/>
              <a:t>Reduce carbon footprint</a:t>
            </a:r>
          </a:p>
          <a:p>
            <a:pPr marL="0" indent="0">
              <a:buNone/>
            </a:pPr>
            <a:r>
              <a:rPr lang="en-GB" dirty="0"/>
              <a:t>Employee care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695FDC-7AD1-4668-A5B5-114AC7936E4F}"/>
              </a:ext>
            </a:extLst>
          </p:cNvPr>
          <p:cNvSpPr txBox="1"/>
          <p:nvPr/>
        </p:nvSpPr>
        <p:spPr>
          <a:xfrm>
            <a:off x="7740502" y="4114800"/>
            <a:ext cx="37639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essay should be around 1-2 pages long.</a:t>
            </a:r>
          </a:p>
          <a:p>
            <a:r>
              <a:rPr lang="en-GB" dirty="0"/>
              <a:t>Examples are used</a:t>
            </a:r>
          </a:p>
          <a:p>
            <a:r>
              <a:rPr lang="en-GB" dirty="0"/>
              <a:t>Use factual information to support</a:t>
            </a:r>
          </a:p>
          <a:p>
            <a:r>
              <a:rPr lang="en-GB" dirty="0"/>
              <a:t>Explain in your own words the benefits and drawbacks</a:t>
            </a:r>
          </a:p>
        </p:txBody>
      </p:sp>
    </p:spTree>
    <p:extLst>
      <p:ext uri="{BB962C8B-B14F-4D97-AF65-F5344CB8AC3E}">
        <p14:creationId xmlns:p14="http://schemas.microsoft.com/office/powerpoint/2010/main" val="1706943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F46AE-C083-4F39-96D5-132EC2606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4" y="365126"/>
            <a:ext cx="11045456" cy="538642"/>
          </a:xfrm>
        </p:spPr>
        <p:txBody>
          <a:bodyPr>
            <a:normAutofit fontScale="90000"/>
          </a:bodyPr>
          <a:lstStyle/>
          <a:p>
            <a:r>
              <a:rPr lang="en-GB" dirty="0"/>
              <a:t>Guidance how to answer the essay 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1443AB-43A4-40C3-9C01-6D682891F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44" y="1275907"/>
            <a:ext cx="11045456" cy="4901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Choose three different businesses</a:t>
            </a:r>
          </a:p>
          <a:p>
            <a:pPr marL="0" indent="0">
              <a:buNone/>
            </a:pPr>
            <a:r>
              <a:rPr lang="en-GB" dirty="0"/>
              <a:t>Explain how they innovate</a:t>
            </a:r>
          </a:p>
          <a:p>
            <a:pPr marL="0" indent="0">
              <a:buNone/>
            </a:pPr>
            <a:r>
              <a:rPr lang="en-GB" dirty="0"/>
              <a:t>Explain the reasons why they innovate – competition </a:t>
            </a:r>
          </a:p>
          <a:p>
            <a:pPr marL="0" indent="0">
              <a:buNone/>
            </a:pPr>
            <a:r>
              <a:rPr lang="en-GB" dirty="0"/>
              <a:t>Explain some of the difficulties businesses face to innovate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Good examples </a:t>
            </a:r>
          </a:p>
          <a:p>
            <a:pPr marL="0" indent="0">
              <a:buNone/>
            </a:pPr>
            <a:r>
              <a:rPr lang="en-GB" dirty="0"/>
              <a:t>Technology market </a:t>
            </a:r>
          </a:p>
          <a:p>
            <a:pPr marL="0" indent="0">
              <a:buNone/>
            </a:pPr>
            <a:r>
              <a:rPr lang="en-GB" dirty="0"/>
              <a:t>Product driven market</a:t>
            </a:r>
          </a:p>
          <a:p>
            <a:pPr marL="0" indent="0">
              <a:buNone/>
            </a:pPr>
            <a:r>
              <a:rPr lang="en-GB" dirty="0"/>
              <a:t>Retail market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C1E679-6B69-4F48-9DFC-ECED2FFE9EA2}"/>
              </a:ext>
            </a:extLst>
          </p:cNvPr>
          <p:cNvSpPr txBox="1"/>
          <p:nvPr/>
        </p:nvSpPr>
        <p:spPr>
          <a:xfrm>
            <a:off x="7740502" y="4114800"/>
            <a:ext cx="37639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essay should be around 1-2 pages long.</a:t>
            </a:r>
          </a:p>
          <a:p>
            <a:r>
              <a:rPr lang="en-GB" dirty="0"/>
              <a:t>Examples are used</a:t>
            </a:r>
          </a:p>
          <a:p>
            <a:r>
              <a:rPr lang="en-GB" dirty="0"/>
              <a:t>Use factual information to support</a:t>
            </a:r>
          </a:p>
          <a:p>
            <a:r>
              <a:rPr lang="en-GB" dirty="0"/>
              <a:t>Explain in your own words the benefits and drawbacks</a:t>
            </a:r>
          </a:p>
        </p:txBody>
      </p:sp>
    </p:spTree>
    <p:extLst>
      <p:ext uri="{BB962C8B-B14F-4D97-AF65-F5344CB8AC3E}">
        <p14:creationId xmlns:p14="http://schemas.microsoft.com/office/powerpoint/2010/main" val="3111627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55E4AFEF95D3488C9FD633267E7521" ma:contentTypeVersion="16" ma:contentTypeDescription="Create a new document." ma:contentTypeScope="" ma:versionID="f9e86e4c685b6056fd3442a243876bda">
  <xsd:schema xmlns:xsd="http://www.w3.org/2001/XMLSchema" xmlns:xs="http://www.w3.org/2001/XMLSchema" xmlns:p="http://schemas.microsoft.com/office/2006/metadata/properties" xmlns:ns2="1c929654-2473-4211-8ee6-a950627cc2eb" xmlns:ns3="5cbb70a0-51aa-4b9b-a53b-f039c9636d9a" targetNamespace="http://schemas.microsoft.com/office/2006/metadata/properties" ma:root="true" ma:fieldsID="9dcc2a3ac5b872493a530ec758ebc84c" ns2:_="" ns3:_="">
    <xsd:import namespace="1c929654-2473-4211-8ee6-a950627cc2eb"/>
    <xsd:import namespace="5cbb70a0-51aa-4b9b-a53b-f039c9636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929654-2473-4211-8ee6-a950627cc2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9725bcc-4bff-48db-9f33-da411d5cb4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b70a0-51aa-4b9b-a53b-f039c9636d9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70ef787-b0d1-4363-8720-ac79ba881236}" ma:internalName="TaxCatchAll" ma:showField="CatchAllData" ma:web="5cbb70a0-51aa-4b9b-a53b-f039c9636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bb70a0-51aa-4b9b-a53b-f039c9636d9a"/>
    <lcf76f155ced4ddcb4097134ff3c332f xmlns="1c929654-2473-4211-8ee6-a950627cc2e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5AEE916-0626-4A9C-9909-4B90961181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929654-2473-4211-8ee6-a950627cc2eb"/>
    <ds:schemaRef ds:uri="5cbb70a0-51aa-4b9b-a53b-f039c9636d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D19870-CF10-47B5-A139-ED3C2ED927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D69F4F-A0CB-4C20-87E7-9705EA9D3554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1c929654-2473-4211-8ee6-a950627cc2eb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5cbb70a0-51aa-4b9b-a53b-f039c9636d9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257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 Level Business Summer Task </vt:lpstr>
      <vt:lpstr>PowerPoint Presentation</vt:lpstr>
      <vt:lpstr>Guidance how to answer the essay 1</vt:lpstr>
      <vt:lpstr>Guidance how to answer the essay 2</vt:lpstr>
      <vt:lpstr>Guidance how to answer the essay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Business Summer Task</dc:title>
  <dc:creator>M Rogers Staff 8914404</dc:creator>
  <cp:lastModifiedBy>M Rogers Staff 8914404</cp:lastModifiedBy>
  <cp:revision>2</cp:revision>
  <dcterms:created xsi:type="dcterms:W3CDTF">2022-06-07T10:26:28Z</dcterms:created>
  <dcterms:modified xsi:type="dcterms:W3CDTF">2022-06-07T10:33:44Z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0x0101007555E4AFEF95D3488C9FD633267E7521</vt:lpwstr>
  </property>
</Properties>
</file>