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4"/>
    <p:sldMasterId id="2147483747" r:id="rId5"/>
    <p:sldMasterId id="2147483749" r:id="rId6"/>
  </p:sldMasterIdLst>
  <p:notesMasterIdLst>
    <p:notesMasterId r:id="rId13"/>
  </p:notesMasterIdLst>
  <p:handoutMasterIdLst>
    <p:handoutMasterId r:id="rId14"/>
  </p:handoutMasterIdLst>
  <p:sldIdLst>
    <p:sldId id="259" r:id="rId7"/>
    <p:sldId id="280" r:id="rId8"/>
    <p:sldId id="310" r:id="rId9"/>
    <p:sldId id="311" r:id="rId10"/>
    <p:sldId id="312" r:id="rId11"/>
    <p:sldId id="313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313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 Rudge Staff 8914404" userId="89b835db-2df0-4725-8f90-2def1066e39a" providerId="ADAL" clId="{6A6A5FDA-63F0-4235-81EB-BEAEDE4822EC}"/>
    <pc:docChg chg="custSel addSld delSld modSld sldOrd delMainMaster">
      <pc:chgData name="C Rudge Staff 8914404" userId="89b835db-2df0-4725-8f90-2def1066e39a" providerId="ADAL" clId="{6A6A5FDA-63F0-4235-81EB-BEAEDE4822EC}" dt="2021-04-10T20:07:20.784" v="159" actId="1076"/>
      <pc:docMkLst>
        <pc:docMk/>
      </pc:docMkLst>
      <pc:sldChg chg="delSp modSp">
        <pc:chgData name="C Rudge Staff 8914404" userId="89b835db-2df0-4725-8f90-2def1066e39a" providerId="ADAL" clId="{6A6A5FDA-63F0-4235-81EB-BEAEDE4822EC}" dt="2021-04-10T20:03:00.954" v="135" actId="478"/>
        <pc:sldMkLst>
          <pc:docMk/>
          <pc:sldMk cId="306040580" sldId="259"/>
        </pc:sldMkLst>
        <pc:spChg chg="mod">
          <ac:chgData name="C Rudge Staff 8914404" userId="89b835db-2df0-4725-8f90-2def1066e39a" providerId="ADAL" clId="{6A6A5FDA-63F0-4235-81EB-BEAEDE4822EC}" dt="2021-04-10T19:54:52.035" v="22" actId="20577"/>
          <ac:spMkLst>
            <pc:docMk/>
            <pc:sldMk cId="306040580" sldId="259"/>
            <ac:spMk id="9" creationId="{00000000-0000-0000-0000-000000000000}"/>
          </ac:spMkLst>
        </pc:spChg>
        <pc:spChg chg="mod">
          <ac:chgData name="C Rudge Staff 8914404" userId="89b835db-2df0-4725-8f90-2def1066e39a" providerId="ADAL" clId="{6A6A5FDA-63F0-4235-81EB-BEAEDE4822EC}" dt="2021-04-10T20:02:56.071" v="134" actId="20577"/>
          <ac:spMkLst>
            <pc:docMk/>
            <pc:sldMk cId="306040580" sldId="259"/>
            <ac:spMk id="10" creationId="{00000000-0000-0000-0000-000000000000}"/>
          </ac:spMkLst>
        </pc:spChg>
        <pc:picChg chg="del">
          <ac:chgData name="C Rudge Staff 8914404" userId="89b835db-2df0-4725-8f90-2def1066e39a" providerId="ADAL" clId="{6A6A5FDA-63F0-4235-81EB-BEAEDE4822EC}" dt="2021-04-10T20:03:00.954" v="135" actId="478"/>
          <ac:picMkLst>
            <pc:docMk/>
            <pc:sldMk cId="306040580" sldId="259"/>
            <ac:picMk id="1026" creationId="{00000000-0000-0000-0000-000000000000}"/>
          </ac:picMkLst>
        </pc:picChg>
        <pc:picChg chg="del">
          <ac:chgData name="C Rudge Staff 8914404" userId="89b835db-2df0-4725-8f90-2def1066e39a" providerId="ADAL" clId="{6A6A5FDA-63F0-4235-81EB-BEAEDE4822EC}" dt="2021-04-10T20:03:00.954" v="135" actId="478"/>
          <ac:picMkLst>
            <pc:docMk/>
            <pc:sldMk cId="306040580" sldId="259"/>
            <ac:picMk id="1030" creationId="{00000000-0000-0000-0000-000000000000}"/>
          </ac:picMkLst>
        </pc:picChg>
        <pc:picChg chg="del">
          <ac:chgData name="C Rudge Staff 8914404" userId="89b835db-2df0-4725-8f90-2def1066e39a" providerId="ADAL" clId="{6A6A5FDA-63F0-4235-81EB-BEAEDE4822EC}" dt="2021-04-10T20:03:00.954" v="135" actId="478"/>
          <ac:picMkLst>
            <pc:docMk/>
            <pc:sldMk cId="306040580" sldId="259"/>
            <ac:picMk id="1034" creationId="{00000000-0000-0000-0000-000000000000}"/>
          </ac:picMkLst>
        </pc:picChg>
        <pc:picChg chg="del">
          <ac:chgData name="C Rudge Staff 8914404" userId="89b835db-2df0-4725-8f90-2def1066e39a" providerId="ADAL" clId="{6A6A5FDA-63F0-4235-81EB-BEAEDE4822EC}" dt="2021-04-10T20:03:00.954" v="135" actId="478"/>
          <ac:picMkLst>
            <pc:docMk/>
            <pc:sldMk cId="306040580" sldId="259"/>
            <ac:picMk id="1036" creationId="{00000000-0000-0000-0000-000000000000}"/>
          </ac:picMkLst>
        </pc:picChg>
      </pc:sldChg>
      <pc:sldChg chg="addSp delSp modSp add ord">
        <pc:chgData name="C Rudge Staff 8914404" userId="89b835db-2df0-4725-8f90-2def1066e39a" providerId="ADAL" clId="{6A6A5FDA-63F0-4235-81EB-BEAEDE4822EC}" dt="2021-04-10T20:07:20.784" v="159" actId="1076"/>
        <pc:sldMkLst>
          <pc:docMk/>
          <pc:sldMk cId="1164005706" sldId="278"/>
        </pc:sldMkLst>
        <pc:spChg chg="del">
          <ac:chgData name="C Rudge Staff 8914404" userId="89b835db-2df0-4725-8f90-2def1066e39a" providerId="ADAL" clId="{6A6A5FDA-63F0-4235-81EB-BEAEDE4822EC}" dt="2021-04-10T20:03:08.934" v="137" actId="478"/>
          <ac:spMkLst>
            <pc:docMk/>
            <pc:sldMk cId="1164005706" sldId="278"/>
            <ac:spMk id="8" creationId="{00000000-0000-0000-0000-000000000000}"/>
          </ac:spMkLst>
        </pc:spChg>
        <pc:spChg chg="del">
          <ac:chgData name="C Rudge Staff 8914404" userId="89b835db-2df0-4725-8f90-2def1066e39a" providerId="ADAL" clId="{6A6A5FDA-63F0-4235-81EB-BEAEDE4822EC}" dt="2021-04-10T20:03:08.934" v="137" actId="478"/>
          <ac:spMkLst>
            <pc:docMk/>
            <pc:sldMk cId="1164005706" sldId="278"/>
            <ac:spMk id="13" creationId="{00000000-0000-0000-0000-000000000000}"/>
          </ac:spMkLst>
        </pc:spChg>
        <pc:spChg chg="del">
          <ac:chgData name="C Rudge Staff 8914404" userId="89b835db-2df0-4725-8f90-2def1066e39a" providerId="ADAL" clId="{6A6A5FDA-63F0-4235-81EB-BEAEDE4822EC}" dt="2021-04-10T20:03:08.934" v="137" actId="478"/>
          <ac:spMkLst>
            <pc:docMk/>
            <pc:sldMk cId="1164005706" sldId="278"/>
            <ac:spMk id="15" creationId="{00000000-0000-0000-0000-000000000000}"/>
          </ac:spMkLst>
        </pc:spChg>
        <pc:spChg chg="del">
          <ac:chgData name="C Rudge Staff 8914404" userId="89b835db-2df0-4725-8f90-2def1066e39a" providerId="ADAL" clId="{6A6A5FDA-63F0-4235-81EB-BEAEDE4822EC}" dt="2021-04-10T20:03:08.934" v="137" actId="478"/>
          <ac:spMkLst>
            <pc:docMk/>
            <pc:sldMk cId="1164005706" sldId="278"/>
            <ac:spMk id="16" creationId="{00000000-0000-0000-0000-000000000000}"/>
          </ac:spMkLst>
        </pc:spChg>
        <pc:spChg chg="del">
          <ac:chgData name="C Rudge Staff 8914404" userId="89b835db-2df0-4725-8f90-2def1066e39a" providerId="ADAL" clId="{6A6A5FDA-63F0-4235-81EB-BEAEDE4822EC}" dt="2021-04-10T20:03:08.934" v="137" actId="478"/>
          <ac:spMkLst>
            <pc:docMk/>
            <pc:sldMk cId="1164005706" sldId="278"/>
            <ac:spMk id="22" creationId="{00000000-0000-0000-0000-000000000000}"/>
          </ac:spMkLst>
        </pc:spChg>
        <pc:spChg chg="del">
          <ac:chgData name="C Rudge Staff 8914404" userId="89b835db-2df0-4725-8f90-2def1066e39a" providerId="ADAL" clId="{6A6A5FDA-63F0-4235-81EB-BEAEDE4822EC}" dt="2021-04-10T20:03:08.934" v="137" actId="478"/>
          <ac:spMkLst>
            <pc:docMk/>
            <pc:sldMk cId="1164005706" sldId="278"/>
            <ac:spMk id="27" creationId="{00000000-0000-0000-0000-000000000000}"/>
          </ac:spMkLst>
        </pc:spChg>
        <pc:spChg chg="del">
          <ac:chgData name="C Rudge Staff 8914404" userId="89b835db-2df0-4725-8f90-2def1066e39a" providerId="ADAL" clId="{6A6A5FDA-63F0-4235-81EB-BEAEDE4822EC}" dt="2021-04-10T20:03:08.934" v="137" actId="478"/>
          <ac:spMkLst>
            <pc:docMk/>
            <pc:sldMk cId="1164005706" sldId="278"/>
            <ac:spMk id="28" creationId="{00000000-0000-0000-0000-000000000000}"/>
          </ac:spMkLst>
        </pc:spChg>
        <pc:picChg chg="add mod modCrop">
          <ac:chgData name="C Rudge Staff 8914404" userId="89b835db-2df0-4725-8f90-2def1066e39a" providerId="ADAL" clId="{6A6A5FDA-63F0-4235-81EB-BEAEDE4822EC}" dt="2021-04-10T20:07:20.784" v="159" actId="1076"/>
          <ac:picMkLst>
            <pc:docMk/>
            <pc:sldMk cId="1164005706" sldId="278"/>
            <ac:picMk id="2" creationId="{846D7242-0831-49D7-9011-7009240FC545}"/>
          </ac:picMkLst>
        </pc:picChg>
        <pc:picChg chg="add mod modCrop">
          <ac:chgData name="C Rudge Staff 8914404" userId="89b835db-2df0-4725-8f90-2def1066e39a" providerId="ADAL" clId="{6A6A5FDA-63F0-4235-81EB-BEAEDE4822EC}" dt="2021-04-10T20:07:18.704" v="158" actId="1076"/>
          <ac:picMkLst>
            <pc:docMk/>
            <pc:sldMk cId="1164005706" sldId="278"/>
            <ac:picMk id="3" creationId="{8E00B87C-DA34-4BEE-9E4B-930A215AF73A}"/>
          </ac:picMkLst>
        </pc:picChg>
        <pc:cxnChg chg="del">
          <ac:chgData name="C Rudge Staff 8914404" userId="89b835db-2df0-4725-8f90-2def1066e39a" providerId="ADAL" clId="{6A6A5FDA-63F0-4235-81EB-BEAEDE4822EC}" dt="2021-04-10T20:03:08.934" v="137" actId="478"/>
          <ac:cxnSpMkLst>
            <pc:docMk/>
            <pc:sldMk cId="1164005706" sldId="278"/>
            <ac:cxnSpMk id="14" creationId="{00000000-0000-0000-0000-000000000000}"/>
          </ac:cxnSpMkLst>
        </pc:cxnChg>
        <pc:cxnChg chg="del">
          <ac:chgData name="C Rudge Staff 8914404" userId="89b835db-2df0-4725-8f90-2def1066e39a" providerId="ADAL" clId="{6A6A5FDA-63F0-4235-81EB-BEAEDE4822EC}" dt="2021-04-10T20:03:08.934" v="137" actId="478"/>
          <ac:cxnSpMkLst>
            <pc:docMk/>
            <pc:sldMk cId="1164005706" sldId="278"/>
            <ac:cxnSpMk id="17" creationId="{00000000-0000-0000-0000-000000000000}"/>
          </ac:cxnSpMkLst>
        </pc:cxnChg>
      </pc:sldChg>
      <pc:sldChg chg="del">
        <pc:chgData name="C Rudge Staff 8914404" userId="89b835db-2df0-4725-8f90-2def1066e39a" providerId="ADAL" clId="{6A6A5FDA-63F0-4235-81EB-BEAEDE4822EC}" dt="2021-04-10T20:02:19.812" v="107" actId="2696"/>
        <pc:sldMkLst>
          <pc:docMk/>
          <pc:sldMk cId="3358306818" sldId="382"/>
        </pc:sldMkLst>
      </pc:sldChg>
      <pc:sldChg chg="del">
        <pc:chgData name="C Rudge Staff 8914404" userId="89b835db-2df0-4725-8f90-2def1066e39a" providerId="ADAL" clId="{6A6A5FDA-63F0-4235-81EB-BEAEDE4822EC}" dt="2021-04-10T20:02:18.926" v="24" actId="2696"/>
        <pc:sldMkLst>
          <pc:docMk/>
          <pc:sldMk cId="4024839567" sldId="383"/>
        </pc:sldMkLst>
      </pc:sldChg>
      <pc:sldChg chg="modSp del mod">
        <pc:chgData name="C Rudge Staff 8914404" userId="89b835db-2df0-4725-8f90-2def1066e39a" providerId="ADAL" clId="{6A6A5FDA-63F0-4235-81EB-BEAEDE4822EC}" dt="2021-04-10T20:02:19.975" v="117"/>
        <pc:sldMkLst>
          <pc:docMk/>
          <pc:sldMk cId="483084273" sldId="384"/>
        </pc:sldMkLst>
        <pc:graphicFrameChg chg="mod">
          <ac:chgData name="C Rudge Staff 8914404" userId="89b835db-2df0-4725-8f90-2def1066e39a" providerId="ADAL" clId="{6A6A5FDA-63F0-4235-81EB-BEAEDE4822EC}" dt="2021-04-10T20:02:19.975" v="117"/>
          <ac:graphicFrameMkLst>
            <pc:docMk/>
            <pc:sldMk cId="483084273" sldId="384"/>
            <ac:graphicFrameMk id="3" creationId="{D2B31F51-2A52-4CEF-8FC6-E45599419CBD}"/>
          </ac:graphicFrameMkLst>
        </pc:graphicFrameChg>
        <pc:graphicFrameChg chg="mod">
          <ac:chgData name="C Rudge Staff 8914404" userId="89b835db-2df0-4725-8f90-2def1066e39a" providerId="ADAL" clId="{6A6A5FDA-63F0-4235-81EB-BEAEDE4822EC}" dt="2021-04-10T20:02:19.975" v="117"/>
          <ac:graphicFrameMkLst>
            <pc:docMk/>
            <pc:sldMk cId="483084273" sldId="384"/>
            <ac:graphicFrameMk id="113" creationId="{CDECB506-1B88-4837-AF5B-A2CF20BECFFA}"/>
          </ac:graphicFrameMkLst>
        </pc:graphicFrameChg>
        <pc:graphicFrameChg chg="mod">
          <ac:chgData name="C Rudge Staff 8914404" userId="89b835db-2df0-4725-8f90-2def1066e39a" providerId="ADAL" clId="{6A6A5FDA-63F0-4235-81EB-BEAEDE4822EC}" dt="2021-04-10T20:02:19.975" v="117"/>
          <ac:graphicFrameMkLst>
            <pc:docMk/>
            <pc:sldMk cId="483084273" sldId="384"/>
            <ac:graphicFrameMk id="114" creationId="{A952B903-1512-4CE1-8473-4CC5BFF559B5}"/>
          </ac:graphicFrameMkLst>
        </pc:graphicFrameChg>
        <pc:graphicFrameChg chg="mod">
          <ac:chgData name="C Rudge Staff 8914404" userId="89b835db-2df0-4725-8f90-2def1066e39a" providerId="ADAL" clId="{6A6A5FDA-63F0-4235-81EB-BEAEDE4822EC}" dt="2021-04-10T20:02:19.975" v="117"/>
          <ac:graphicFrameMkLst>
            <pc:docMk/>
            <pc:sldMk cId="483084273" sldId="384"/>
            <ac:graphicFrameMk id="115" creationId="{A1CB8133-258E-4D3A-99CF-87ABC820B060}"/>
          </ac:graphicFrameMkLst>
        </pc:graphicFrameChg>
      </pc:sldChg>
      <pc:sldChg chg="modSp del mod">
        <pc:chgData name="C Rudge Staff 8914404" userId="89b835db-2df0-4725-8f90-2def1066e39a" providerId="ADAL" clId="{6A6A5FDA-63F0-4235-81EB-BEAEDE4822EC}" dt="2021-04-10T20:02:19.975" v="117"/>
        <pc:sldMkLst>
          <pc:docMk/>
          <pc:sldMk cId="2739020609" sldId="385"/>
        </pc:sldMkLst>
        <pc:graphicFrameChg chg="mod">
          <ac:chgData name="C Rudge Staff 8914404" userId="89b835db-2df0-4725-8f90-2def1066e39a" providerId="ADAL" clId="{6A6A5FDA-63F0-4235-81EB-BEAEDE4822EC}" dt="2021-04-10T20:02:19.975" v="117"/>
          <ac:graphicFrameMkLst>
            <pc:docMk/>
            <pc:sldMk cId="2739020609" sldId="385"/>
            <ac:graphicFrameMk id="3" creationId="{D2B31F51-2A52-4CEF-8FC6-E45599419CBD}"/>
          </ac:graphicFrameMkLst>
        </pc:graphicFrameChg>
        <pc:graphicFrameChg chg="mod">
          <ac:chgData name="C Rudge Staff 8914404" userId="89b835db-2df0-4725-8f90-2def1066e39a" providerId="ADAL" clId="{6A6A5FDA-63F0-4235-81EB-BEAEDE4822EC}" dt="2021-04-10T20:02:19.975" v="117"/>
          <ac:graphicFrameMkLst>
            <pc:docMk/>
            <pc:sldMk cId="2739020609" sldId="385"/>
            <ac:graphicFrameMk id="113" creationId="{CDECB506-1B88-4837-AF5B-A2CF20BECFFA}"/>
          </ac:graphicFrameMkLst>
        </pc:graphicFrameChg>
        <pc:graphicFrameChg chg="mod">
          <ac:chgData name="C Rudge Staff 8914404" userId="89b835db-2df0-4725-8f90-2def1066e39a" providerId="ADAL" clId="{6A6A5FDA-63F0-4235-81EB-BEAEDE4822EC}" dt="2021-04-10T20:02:19.975" v="117"/>
          <ac:graphicFrameMkLst>
            <pc:docMk/>
            <pc:sldMk cId="2739020609" sldId="385"/>
            <ac:graphicFrameMk id="114" creationId="{A952B903-1512-4CE1-8473-4CC5BFF559B5}"/>
          </ac:graphicFrameMkLst>
        </pc:graphicFrameChg>
        <pc:graphicFrameChg chg="mod">
          <ac:chgData name="C Rudge Staff 8914404" userId="89b835db-2df0-4725-8f90-2def1066e39a" providerId="ADAL" clId="{6A6A5FDA-63F0-4235-81EB-BEAEDE4822EC}" dt="2021-04-10T20:02:19.975" v="117"/>
          <ac:graphicFrameMkLst>
            <pc:docMk/>
            <pc:sldMk cId="2739020609" sldId="385"/>
            <ac:graphicFrameMk id="115" creationId="{A1CB8133-258E-4D3A-99CF-87ABC820B060}"/>
          </ac:graphicFrameMkLst>
        </pc:graphicFrameChg>
      </pc:sldChg>
      <pc:sldChg chg="modSp del mod">
        <pc:chgData name="C Rudge Staff 8914404" userId="89b835db-2df0-4725-8f90-2def1066e39a" providerId="ADAL" clId="{6A6A5FDA-63F0-4235-81EB-BEAEDE4822EC}" dt="2021-04-10T20:02:19.975" v="117"/>
        <pc:sldMkLst>
          <pc:docMk/>
          <pc:sldMk cId="1312525139" sldId="386"/>
        </pc:sldMkLst>
        <pc:graphicFrameChg chg="mod">
          <ac:chgData name="C Rudge Staff 8914404" userId="89b835db-2df0-4725-8f90-2def1066e39a" providerId="ADAL" clId="{6A6A5FDA-63F0-4235-81EB-BEAEDE4822EC}" dt="2021-04-10T20:02:19.975" v="117"/>
          <ac:graphicFrameMkLst>
            <pc:docMk/>
            <pc:sldMk cId="1312525139" sldId="386"/>
            <ac:graphicFrameMk id="3" creationId="{D2B31F51-2A52-4CEF-8FC6-E45599419CBD}"/>
          </ac:graphicFrameMkLst>
        </pc:graphicFrameChg>
        <pc:graphicFrameChg chg="mod">
          <ac:chgData name="C Rudge Staff 8914404" userId="89b835db-2df0-4725-8f90-2def1066e39a" providerId="ADAL" clId="{6A6A5FDA-63F0-4235-81EB-BEAEDE4822EC}" dt="2021-04-10T20:02:19.975" v="117"/>
          <ac:graphicFrameMkLst>
            <pc:docMk/>
            <pc:sldMk cId="1312525139" sldId="386"/>
            <ac:graphicFrameMk id="113" creationId="{CDECB506-1B88-4837-AF5B-A2CF20BECFFA}"/>
          </ac:graphicFrameMkLst>
        </pc:graphicFrameChg>
        <pc:graphicFrameChg chg="mod">
          <ac:chgData name="C Rudge Staff 8914404" userId="89b835db-2df0-4725-8f90-2def1066e39a" providerId="ADAL" clId="{6A6A5FDA-63F0-4235-81EB-BEAEDE4822EC}" dt="2021-04-10T20:02:19.975" v="117"/>
          <ac:graphicFrameMkLst>
            <pc:docMk/>
            <pc:sldMk cId="1312525139" sldId="386"/>
            <ac:graphicFrameMk id="114" creationId="{A952B903-1512-4CE1-8473-4CC5BFF559B5}"/>
          </ac:graphicFrameMkLst>
        </pc:graphicFrameChg>
        <pc:graphicFrameChg chg="mod">
          <ac:chgData name="C Rudge Staff 8914404" userId="89b835db-2df0-4725-8f90-2def1066e39a" providerId="ADAL" clId="{6A6A5FDA-63F0-4235-81EB-BEAEDE4822EC}" dt="2021-04-10T20:02:19.975" v="117"/>
          <ac:graphicFrameMkLst>
            <pc:docMk/>
            <pc:sldMk cId="1312525139" sldId="386"/>
            <ac:graphicFrameMk id="115" creationId="{A1CB8133-258E-4D3A-99CF-87ABC820B060}"/>
          </ac:graphicFrameMkLst>
        </pc:graphicFrameChg>
      </pc:sldChg>
      <pc:sldChg chg="modSp del mod">
        <pc:chgData name="C Rudge Staff 8914404" userId="89b835db-2df0-4725-8f90-2def1066e39a" providerId="ADAL" clId="{6A6A5FDA-63F0-4235-81EB-BEAEDE4822EC}" dt="2021-04-10T20:02:19.975" v="117"/>
        <pc:sldMkLst>
          <pc:docMk/>
          <pc:sldMk cId="872185330" sldId="387"/>
        </pc:sldMkLst>
        <pc:graphicFrameChg chg="mod">
          <ac:chgData name="C Rudge Staff 8914404" userId="89b835db-2df0-4725-8f90-2def1066e39a" providerId="ADAL" clId="{6A6A5FDA-63F0-4235-81EB-BEAEDE4822EC}" dt="2021-04-10T20:02:19.975" v="117"/>
          <ac:graphicFrameMkLst>
            <pc:docMk/>
            <pc:sldMk cId="872185330" sldId="387"/>
            <ac:graphicFrameMk id="3" creationId="{D2B31F51-2A52-4CEF-8FC6-E45599419CBD}"/>
          </ac:graphicFrameMkLst>
        </pc:graphicFrameChg>
        <pc:graphicFrameChg chg="mod">
          <ac:chgData name="C Rudge Staff 8914404" userId="89b835db-2df0-4725-8f90-2def1066e39a" providerId="ADAL" clId="{6A6A5FDA-63F0-4235-81EB-BEAEDE4822EC}" dt="2021-04-10T20:02:19.975" v="117"/>
          <ac:graphicFrameMkLst>
            <pc:docMk/>
            <pc:sldMk cId="872185330" sldId="387"/>
            <ac:graphicFrameMk id="113" creationId="{CDECB506-1B88-4837-AF5B-A2CF20BECFFA}"/>
          </ac:graphicFrameMkLst>
        </pc:graphicFrameChg>
        <pc:graphicFrameChg chg="mod">
          <ac:chgData name="C Rudge Staff 8914404" userId="89b835db-2df0-4725-8f90-2def1066e39a" providerId="ADAL" clId="{6A6A5FDA-63F0-4235-81EB-BEAEDE4822EC}" dt="2021-04-10T20:02:19.975" v="117"/>
          <ac:graphicFrameMkLst>
            <pc:docMk/>
            <pc:sldMk cId="872185330" sldId="387"/>
            <ac:graphicFrameMk id="114" creationId="{A952B903-1512-4CE1-8473-4CC5BFF559B5}"/>
          </ac:graphicFrameMkLst>
        </pc:graphicFrameChg>
        <pc:graphicFrameChg chg="mod">
          <ac:chgData name="C Rudge Staff 8914404" userId="89b835db-2df0-4725-8f90-2def1066e39a" providerId="ADAL" clId="{6A6A5FDA-63F0-4235-81EB-BEAEDE4822EC}" dt="2021-04-10T20:02:19.975" v="117"/>
          <ac:graphicFrameMkLst>
            <pc:docMk/>
            <pc:sldMk cId="872185330" sldId="387"/>
            <ac:graphicFrameMk id="115" creationId="{A1CB8133-258E-4D3A-99CF-87ABC820B060}"/>
          </ac:graphicFrameMkLst>
        </pc:graphicFrameChg>
      </pc:sldChg>
      <pc:sldChg chg="modSp del mod">
        <pc:chgData name="C Rudge Staff 8914404" userId="89b835db-2df0-4725-8f90-2def1066e39a" providerId="ADAL" clId="{6A6A5FDA-63F0-4235-81EB-BEAEDE4822EC}" dt="2021-04-10T20:02:19.975" v="117"/>
        <pc:sldMkLst>
          <pc:docMk/>
          <pc:sldMk cId="3311378669" sldId="388"/>
        </pc:sldMkLst>
        <pc:graphicFrameChg chg="mod">
          <ac:chgData name="C Rudge Staff 8914404" userId="89b835db-2df0-4725-8f90-2def1066e39a" providerId="ADAL" clId="{6A6A5FDA-63F0-4235-81EB-BEAEDE4822EC}" dt="2021-04-10T20:02:19.975" v="117"/>
          <ac:graphicFrameMkLst>
            <pc:docMk/>
            <pc:sldMk cId="3311378669" sldId="388"/>
            <ac:graphicFrameMk id="3" creationId="{D2B31F51-2A52-4CEF-8FC6-E45599419CBD}"/>
          </ac:graphicFrameMkLst>
        </pc:graphicFrameChg>
        <pc:graphicFrameChg chg="mod">
          <ac:chgData name="C Rudge Staff 8914404" userId="89b835db-2df0-4725-8f90-2def1066e39a" providerId="ADAL" clId="{6A6A5FDA-63F0-4235-81EB-BEAEDE4822EC}" dt="2021-04-10T20:02:19.975" v="117"/>
          <ac:graphicFrameMkLst>
            <pc:docMk/>
            <pc:sldMk cId="3311378669" sldId="388"/>
            <ac:graphicFrameMk id="113" creationId="{CDECB506-1B88-4837-AF5B-A2CF20BECFFA}"/>
          </ac:graphicFrameMkLst>
        </pc:graphicFrameChg>
        <pc:graphicFrameChg chg="mod">
          <ac:chgData name="C Rudge Staff 8914404" userId="89b835db-2df0-4725-8f90-2def1066e39a" providerId="ADAL" clId="{6A6A5FDA-63F0-4235-81EB-BEAEDE4822EC}" dt="2021-04-10T20:02:19.975" v="117"/>
          <ac:graphicFrameMkLst>
            <pc:docMk/>
            <pc:sldMk cId="3311378669" sldId="388"/>
            <ac:graphicFrameMk id="114" creationId="{A952B903-1512-4CE1-8473-4CC5BFF559B5}"/>
          </ac:graphicFrameMkLst>
        </pc:graphicFrameChg>
        <pc:graphicFrameChg chg="mod">
          <ac:chgData name="C Rudge Staff 8914404" userId="89b835db-2df0-4725-8f90-2def1066e39a" providerId="ADAL" clId="{6A6A5FDA-63F0-4235-81EB-BEAEDE4822EC}" dt="2021-04-10T20:02:19.975" v="117"/>
          <ac:graphicFrameMkLst>
            <pc:docMk/>
            <pc:sldMk cId="3311378669" sldId="388"/>
            <ac:graphicFrameMk id="115" creationId="{A1CB8133-258E-4D3A-99CF-87ABC820B060}"/>
          </ac:graphicFrameMkLst>
        </pc:graphicFrameChg>
      </pc:sldChg>
      <pc:sldChg chg="modSp del mod">
        <pc:chgData name="C Rudge Staff 8914404" userId="89b835db-2df0-4725-8f90-2def1066e39a" providerId="ADAL" clId="{6A6A5FDA-63F0-4235-81EB-BEAEDE4822EC}" dt="2021-04-10T20:02:19.975" v="117"/>
        <pc:sldMkLst>
          <pc:docMk/>
          <pc:sldMk cId="3779350622" sldId="389"/>
        </pc:sldMkLst>
        <pc:graphicFrameChg chg="mod">
          <ac:chgData name="C Rudge Staff 8914404" userId="89b835db-2df0-4725-8f90-2def1066e39a" providerId="ADAL" clId="{6A6A5FDA-63F0-4235-81EB-BEAEDE4822EC}" dt="2021-04-10T20:02:19.975" v="117"/>
          <ac:graphicFrameMkLst>
            <pc:docMk/>
            <pc:sldMk cId="3779350622" sldId="389"/>
            <ac:graphicFrameMk id="3" creationId="{D2B31F51-2A52-4CEF-8FC6-E45599419CBD}"/>
          </ac:graphicFrameMkLst>
        </pc:graphicFrameChg>
        <pc:graphicFrameChg chg="mod">
          <ac:chgData name="C Rudge Staff 8914404" userId="89b835db-2df0-4725-8f90-2def1066e39a" providerId="ADAL" clId="{6A6A5FDA-63F0-4235-81EB-BEAEDE4822EC}" dt="2021-04-10T20:02:19.975" v="117"/>
          <ac:graphicFrameMkLst>
            <pc:docMk/>
            <pc:sldMk cId="3779350622" sldId="389"/>
            <ac:graphicFrameMk id="113" creationId="{CDECB506-1B88-4837-AF5B-A2CF20BECFFA}"/>
          </ac:graphicFrameMkLst>
        </pc:graphicFrameChg>
        <pc:graphicFrameChg chg="mod">
          <ac:chgData name="C Rudge Staff 8914404" userId="89b835db-2df0-4725-8f90-2def1066e39a" providerId="ADAL" clId="{6A6A5FDA-63F0-4235-81EB-BEAEDE4822EC}" dt="2021-04-10T20:02:19.975" v="117"/>
          <ac:graphicFrameMkLst>
            <pc:docMk/>
            <pc:sldMk cId="3779350622" sldId="389"/>
            <ac:graphicFrameMk id="114" creationId="{A952B903-1512-4CE1-8473-4CC5BFF559B5}"/>
          </ac:graphicFrameMkLst>
        </pc:graphicFrameChg>
        <pc:graphicFrameChg chg="mod">
          <ac:chgData name="C Rudge Staff 8914404" userId="89b835db-2df0-4725-8f90-2def1066e39a" providerId="ADAL" clId="{6A6A5FDA-63F0-4235-81EB-BEAEDE4822EC}" dt="2021-04-10T20:02:19.975" v="117"/>
          <ac:graphicFrameMkLst>
            <pc:docMk/>
            <pc:sldMk cId="3779350622" sldId="389"/>
            <ac:graphicFrameMk id="115" creationId="{A1CB8133-258E-4D3A-99CF-87ABC820B060}"/>
          </ac:graphicFrameMkLst>
        </pc:graphicFrameChg>
      </pc:sldChg>
      <pc:sldChg chg="modSp del mod">
        <pc:chgData name="C Rudge Staff 8914404" userId="89b835db-2df0-4725-8f90-2def1066e39a" providerId="ADAL" clId="{6A6A5FDA-63F0-4235-81EB-BEAEDE4822EC}" dt="2021-04-10T20:02:19.975" v="117"/>
        <pc:sldMkLst>
          <pc:docMk/>
          <pc:sldMk cId="99804692" sldId="390"/>
        </pc:sldMkLst>
        <pc:graphicFrameChg chg="mod">
          <ac:chgData name="C Rudge Staff 8914404" userId="89b835db-2df0-4725-8f90-2def1066e39a" providerId="ADAL" clId="{6A6A5FDA-63F0-4235-81EB-BEAEDE4822EC}" dt="2021-04-10T20:02:19.975" v="117"/>
          <ac:graphicFrameMkLst>
            <pc:docMk/>
            <pc:sldMk cId="99804692" sldId="390"/>
            <ac:graphicFrameMk id="3" creationId="{D2B31F51-2A52-4CEF-8FC6-E45599419CBD}"/>
          </ac:graphicFrameMkLst>
        </pc:graphicFrameChg>
        <pc:graphicFrameChg chg="mod">
          <ac:chgData name="C Rudge Staff 8914404" userId="89b835db-2df0-4725-8f90-2def1066e39a" providerId="ADAL" clId="{6A6A5FDA-63F0-4235-81EB-BEAEDE4822EC}" dt="2021-04-10T20:02:19.975" v="117"/>
          <ac:graphicFrameMkLst>
            <pc:docMk/>
            <pc:sldMk cId="99804692" sldId="390"/>
            <ac:graphicFrameMk id="113" creationId="{CDECB506-1B88-4837-AF5B-A2CF20BECFFA}"/>
          </ac:graphicFrameMkLst>
        </pc:graphicFrameChg>
        <pc:graphicFrameChg chg="mod">
          <ac:chgData name="C Rudge Staff 8914404" userId="89b835db-2df0-4725-8f90-2def1066e39a" providerId="ADAL" clId="{6A6A5FDA-63F0-4235-81EB-BEAEDE4822EC}" dt="2021-04-10T20:02:19.975" v="117"/>
          <ac:graphicFrameMkLst>
            <pc:docMk/>
            <pc:sldMk cId="99804692" sldId="390"/>
            <ac:graphicFrameMk id="114" creationId="{A952B903-1512-4CE1-8473-4CC5BFF559B5}"/>
          </ac:graphicFrameMkLst>
        </pc:graphicFrameChg>
        <pc:graphicFrameChg chg="mod">
          <ac:chgData name="C Rudge Staff 8914404" userId="89b835db-2df0-4725-8f90-2def1066e39a" providerId="ADAL" clId="{6A6A5FDA-63F0-4235-81EB-BEAEDE4822EC}" dt="2021-04-10T20:02:19.975" v="117"/>
          <ac:graphicFrameMkLst>
            <pc:docMk/>
            <pc:sldMk cId="99804692" sldId="390"/>
            <ac:graphicFrameMk id="115" creationId="{A1CB8133-258E-4D3A-99CF-87ABC820B060}"/>
          </ac:graphicFrameMkLst>
        </pc:graphicFrameChg>
      </pc:sldChg>
      <pc:sldChg chg="modSp del mod">
        <pc:chgData name="C Rudge Staff 8914404" userId="89b835db-2df0-4725-8f90-2def1066e39a" providerId="ADAL" clId="{6A6A5FDA-63F0-4235-81EB-BEAEDE4822EC}" dt="2021-04-10T20:02:19.975" v="117"/>
        <pc:sldMkLst>
          <pc:docMk/>
          <pc:sldMk cId="199522990" sldId="391"/>
        </pc:sldMkLst>
        <pc:graphicFrameChg chg="mod">
          <ac:chgData name="C Rudge Staff 8914404" userId="89b835db-2df0-4725-8f90-2def1066e39a" providerId="ADAL" clId="{6A6A5FDA-63F0-4235-81EB-BEAEDE4822EC}" dt="2021-04-10T20:02:19.975" v="117"/>
          <ac:graphicFrameMkLst>
            <pc:docMk/>
            <pc:sldMk cId="199522990" sldId="391"/>
            <ac:graphicFrameMk id="3" creationId="{D2B31F51-2A52-4CEF-8FC6-E45599419CBD}"/>
          </ac:graphicFrameMkLst>
        </pc:graphicFrameChg>
        <pc:graphicFrameChg chg="mod">
          <ac:chgData name="C Rudge Staff 8914404" userId="89b835db-2df0-4725-8f90-2def1066e39a" providerId="ADAL" clId="{6A6A5FDA-63F0-4235-81EB-BEAEDE4822EC}" dt="2021-04-10T20:02:19.975" v="117"/>
          <ac:graphicFrameMkLst>
            <pc:docMk/>
            <pc:sldMk cId="199522990" sldId="391"/>
            <ac:graphicFrameMk id="113" creationId="{CDECB506-1B88-4837-AF5B-A2CF20BECFFA}"/>
          </ac:graphicFrameMkLst>
        </pc:graphicFrameChg>
        <pc:graphicFrameChg chg="mod">
          <ac:chgData name="C Rudge Staff 8914404" userId="89b835db-2df0-4725-8f90-2def1066e39a" providerId="ADAL" clId="{6A6A5FDA-63F0-4235-81EB-BEAEDE4822EC}" dt="2021-04-10T20:02:19.975" v="117"/>
          <ac:graphicFrameMkLst>
            <pc:docMk/>
            <pc:sldMk cId="199522990" sldId="391"/>
            <ac:graphicFrameMk id="114" creationId="{A952B903-1512-4CE1-8473-4CC5BFF559B5}"/>
          </ac:graphicFrameMkLst>
        </pc:graphicFrameChg>
        <pc:graphicFrameChg chg="mod">
          <ac:chgData name="C Rudge Staff 8914404" userId="89b835db-2df0-4725-8f90-2def1066e39a" providerId="ADAL" clId="{6A6A5FDA-63F0-4235-81EB-BEAEDE4822EC}" dt="2021-04-10T20:02:19.975" v="117"/>
          <ac:graphicFrameMkLst>
            <pc:docMk/>
            <pc:sldMk cId="199522990" sldId="391"/>
            <ac:graphicFrameMk id="115" creationId="{A1CB8133-258E-4D3A-99CF-87ABC820B060}"/>
          </ac:graphicFrameMkLst>
        </pc:graphicFrameChg>
      </pc:sldChg>
      <pc:sldChg chg="del">
        <pc:chgData name="C Rudge Staff 8914404" userId="89b835db-2df0-4725-8f90-2def1066e39a" providerId="ADAL" clId="{6A6A5FDA-63F0-4235-81EB-BEAEDE4822EC}" dt="2021-04-10T20:02:19.230" v="33" actId="2696"/>
        <pc:sldMkLst>
          <pc:docMk/>
          <pc:sldMk cId="299433665" sldId="392"/>
        </pc:sldMkLst>
      </pc:sldChg>
      <pc:sldChg chg="del">
        <pc:chgData name="C Rudge Staff 8914404" userId="89b835db-2df0-4725-8f90-2def1066e39a" providerId="ADAL" clId="{6A6A5FDA-63F0-4235-81EB-BEAEDE4822EC}" dt="2021-04-10T20:02:19.232" v="35" actId="2696"/>
        <pc:sldMkLst>
          <pc:docMk/>
          <pc:sldMk cId="4215635302" sldId="393"/>
        </pc:sldMkLst>
      </pc:sldChg>
      <pc:sldChg chg="del">
        <pc:chgData name="C Rudge Staff 8914404" userId="89b835db-2df0-4725-8f90-2def1066e39a" providerId="ADAL" clId="{6A6A5FDA-63F0-4235-81EB-BEAEDE4822EC}" dt="2021-04-10T20:02:19.232" v="36" actId="2696"/>
        <pc:sldMkLst>
          <pc:docMk/>
          <pc:sldMk cId="3439620049" sldId="394"/>
        </pc:sldMkLst>
      </pc:sldChg>
      <pc:sldChg chg="del">
        <pc:chgData name="C Rudge Staff 8914404" userId="89b835db-2df0-4725-8f90-2def1066e39a" providerId="ADAL" clId="{6A6A5FDA-63F0-4235-81EB-BEAEDE4822EC}" dt="2021-04-10T20:02:19.248" v="37" actId="2696"/>
        <pc:sldMkLst>
          <pc:docMk/>
          <pc:sldMk cId="843666509" sldId="395"/>
        </pc:sldMkLst>
      </pc:sldChg>
      <pc:sldChg chg="del">
        <pc:chgData name="C Rudge Staff 8914404" userId="89b835db-2df0-4725-8f90-2def1066e39a" providerId="ADAL" clId="{6A6A5FDA-63F0-4235-81EB-BEAEDE4822EC}" dt="2021-04-10T20:02:19.248" v="38" actId="2696"/>
        <pc:sldMkLst>
          <pc:docMk/>
          <pc:sldMk cId="1263117156" sldId="396"/>
        </pc:sldMkLst>
      </pc:sldChg>
      <pc:sldChg chg="del">
        <pc:chgData name="C Rudge Staff 8914404" userId="89b835db-2df0-4725-8f90-2def1066e39a" providerId="ADAL" clId="{6A6A5FDA-63F0-4235-81EB-BEAEDE4822EC}" dt="2021-04-10T20:02:19.263" v="39" actId="2696"/>
        <pc:sldMkLst>
          <pc:docMk/>
          <pc:sldMk cId="1913537898" sldId="397"/>
        </pc:sldMkLst>
      </pc:sldChg>
      <pc:sldChg chg="del">
        <pc:chgData name="C Rudge Staff 8914404" userId="89b835db-2df0-4725-8f90-2def1066e39a" providerId="ADAL" clId="{6A6A5FDA-63F0-4235-81EB-BEAEDE4822EC}" dt="2021-04-10T20:02:19.263" v="40" actId="2696"/>
        <pc:sldMkLst>
          <pc:docMk/>
          <pc:sldMk cId="257830164" sldId="398"/>
        </pc:sldMkLst>
      </pc:sldChg>
      <pc:sldChg chg="del">
        <pc:chgData name="C Rudge Staff 8914404" userId="89b835db-2df0-4725-8f90-2def1066e39a" providerId="ADAL" clId="{6A6A5FDA-63F0-4235-81EB-BEAEDE4822EC}" dt="2021-04-10T20:02:19.279" v="41" actId="2696"/>
        <pc:sldMkLst>
          <pc:docMk/>
          <pc:sldMk cId="1203765868" sldId="399"/>
        </pc:sldMkLst>
      </pc:sldChg>
      <pc:sldChg chg="del">
        <pc:chgData name="C Rudge Staff 8914404" userId="89b835db-2df0-4725-8f90-2def1066e39a" providerId="ADAL" clId="{6A6A5FDA-63F0-4235-81EB-BEAEDE4822EC}" dt="2021-04-10T20:02:19.279" v="42" actId="2696"/>
        <pc:sldMkLst>
          <pc:docMk/>
          <pc:sldMk cId="1893973391" sldId="400"/>
        </pc:sldMkLst>
      </pc:sldChg>
      <pc:sldChg chg="del">
        <pc:chgData name="C Rudge Staff 8914404" userId="89b835db-2df0-4725-8f90-2def1066e39a" providerId="ADAL" clId="{6A6A5FDA-63F0-4235-81EB-BEAEDE4822EC}" dt="2021-04-10T20:02:19.296" v="43" actId="2696"/>
        <pc:sldMkLst>
          <pc:docMk/>
          <pc:sldMk cId="1871079677" sldId="401"/>
        </pc:sldMkLst>
      </pc:sldChg>
      <pc:sldChg chg="del">
        <pc:chgData name="C Rudge Staff 8914404" userId="89b835db-2df0-4725-8f90-2def1066e39a" providerId="ADAL" clId="{6A6A5FDA-63F0-4235-81EB-BEAEDE4822EC}" dt="2021-04-10T20:02:19.334" v="44" actId="2696"/>
        <pc:sldMkLst>
          <pc:docMk/>
          <pc:sldMk cId="1950064404" sldId="402"/>
        </pc:sldMkLst>
      </pc:sldChg>
      <pc:sldChg chg="del">
        <pc:chgData name="C Rudge Staff 8914404" userId="89b835db-2df0-4725-8f90-2def1066e39a" providerId="ADAL" clId="{6A6A5FDA-63F0-4235-81EB-BEAEDE4822EC}" dt="2021-04-10T20:02:19.334" v="45" actId="2696"/>
        <pc:sldMkLst>
          <pc:docMk/>
          <pc:sldMk cId="516724304" sldId="403"/>
        </pc:sldMkLst>
      </pc:sldChg>
      <pc:sldChg chg="del">
        <pc:chgData name="C Rudge Staff 8914404" userId="89b835db-2df0-4725-8f90-2def1066e39a" providerId="ADAL" clId="{6A6A5FDA-63F0-4235-81EB-BEAEDE4822EC}" dt="2021-04-10T20:02:19.350" v="46" actId="2696"/>
        <pc:sldMkLst>
          <pc:docMk/>
          <pc:sldMk cId="2169076872" sldId="404"/>
        </pc:sldMkLst>
      </pc:sldChg>
      <pc:sldChg chg="del">
        <pc:chgData name="C Rudge Staff 8914404" userId="89b835db-2df0-4725-8f90-2def1066e39a" providerId="ADAL" clId="{6A6A5FDA-63F0-4235-81EB-BEAEDE4822EC}" dt="2021-04-10T20:02:19.350" v="47" actId="2696"/>
        <pc:sldMkLst>
          <pc:docMk/>
          <pc:sldMk cId="3795999127" sldId="405"/>
        </pc:sldMkLst>
      </pc:sldChg>
      <pc:sldChg chg="del">
        <pc:chgData name="C Rudge Staff 8914404" userId="89b835db-2df0-4725-8f90-2def1066e39a" providerId="ADAL" clId="{6A6A5FDA-63F0-4235-81EB-BEAEDE4822EC}" dt="2021-04-10T20:02:19.365" v="48" actId="2696"/>
        <pc:sldMkLst>
          <pc:docMk/>
          <pc:sldMk cId="1571757834" sldId="406"/>
        </pc:sldMkLst>
      </pc:sldChg>
      <pc:sldChg chg="del">
        <pc:chgData name="C Rudge Staff 8914404" userId="89b835db-2df0-4725-8f90-2def1066e39a" providerId="ADAL" clId="{6A6A5FDA-63F0-4235-81EB-BEAEDE4822EC}" dt="2021-04-10T20:02:19.365" v="49" actId="2696"/>
        <pc:sldMkLst>
          <pc:docMk/>
          <pc:sldMk cId="1705816644" sldId="407"/>
        </pc:sldMkLst>
      </pc:sldChg>
      <pc:sldChg chg="del">
        <pc:chgData name="C Rudge Staff 8914404" userId="89b835db-2df0-4725-8f90-2def1066e39a" providerId="ADAL" clId="{6A6A5FDA-63F0-4235-81EB-BEAEDE4822EC}" dt="2021-04-10T20:02:19.381" v="50" actId="2696"/>
        <pc:sldMkLst>
          <pc:docMk/>
          <pc:sldMk cId="3660628860" sldId="408"/>
        </pc:sldMkLst>
      </pc:sldChg>
      <pc:sldChg chg="del">
        <pc:chgData name="C Rudge Staff 8914404" userId="89b835db-2df0-4725-8f90-2def1066e39a" providerId="ADAL" clId="{6A6A5FDA-63F0-4235-81EB-BEAEDE4822EC}" dt="2021-04-10T20:02:19.512" v="75" actId="2696"/>
        <pc:sldMkLst>
          <pc:docMk/>
          <pc:sldMk cId="1609927813" sldId="409"/>
        </pc:sldMkLst>
      </pc:sldChg>
      <pc:sldChg chg="del">
        <pc:chgData name="C Rudge Staff 8914404" userId="89b835db-2df0-4725-8f90-2def1066e39a" providerId="ADAL" clId="{6A6A5FDA-63F0-4235-81EB-BEAEDE4822EC}" dt="2021-04-10T20:02:19.527" v="76" actId="2696"/>
        <pc:sldMkLst>
          <pc:docMk/>
          <pc:sldMk cId="2117060343" sldId="410"/>
        </pc:sldMkLst>
      </pc:sldChg>
      <pc:sldChg chg="del">
        <pc:chgData name="C Rudge Staff 8914404" userId="89b835db-2df0-4725-8f90-2def1066e39a" providerId="ADAL" clId="{6A6A5FDA-63F0-4235-81EB-BEAEDE4822EC}" dt="2021-04-10T20:02:19.527" v="77" actId="2696"/>
        <pc:sldMkLst>
          <pc:docMk/>
          <pc:sldMk cId="4151867292" sldId="411"/>
        </pc:sldMkLst>
      </pc:sldChg>
      <pc:sldChg chg="del">
        <pc:chgData name="C Rudge Staff 8914404" userId="89b835db-2df0-4725-8f90-2def1066e39a" providerId="ADAL" clId="{6A6A5FDA-63F0-4235-81EB-BEAEDE4822EC}" dt="2021-04-10T20:02:19.543" v="78" actId="2696"/>
        <pc:sldMkLst>
          <pc:docMk/>
          <pc:sldMk cId="2170071631" sldId="412"/>
        </pc:sldMkLst>
      </pc:sldChg>
      <pc:sldChg chg="del">
        <pc:chgData name="C Rudge Staff 8914404" userId="89b835db-2df0-4725-8f90-2def1066e39a" providerId="ADAL" clId="{6A6A5FDA-63F0-4235-81EB-BEAEDE4822EC}" dt="2021-04-10T20:02:19.543" v="79" actId="2696"/>
        <pc:sldMkLst>
          <pc:docMk/>
          <pc:sldMk cId="4178749850" sldId="413"/>
        </pc:sldMkLst>
      </pc:sldChg>
      <pc:sldChg chg="del">
        <pc:chgData name="C Rudge Staff 8914404" userId="89b835db-2df0-4725-8f90-2def1066e39a" providerId="ADAL" clId="{6A6A5FDA-63F0-4235-81EB-BEAEDE4822EC}" dt="2021-04-10T20:02:19.596" v="95" actId="2696"/>
        <pc:sldMkLst>
          <pc:docMk/>
          <pc:sldMk cId="2200252388" sldId="415"/>
        </pc:sldMkLst>
      </pc:sldChg>
      <pc:sldChg chg="del">
        <pc:chgData name="C Rudge Staff 8914404" userId="89b835db-2df0-4725-8f90-2def1066e39a" providerId="ADAL" clId="{6A6A5FDA-63F0-4235-81EB-BEAEDE4822EC}" dt="2021-04-10T20:02:19.612" v="96" actId="2696"/>
        <pc:sldMkLst>
          <pc:docMk/>
          <pc:sldMk cId="644222692" sldId="416"/>
        </pc:sldMkLst>
      </pc:sldChg>
      <pc:sldChg chg="del">
        <pc:chgData name="C Rudge Staff 8914404" userId="89b835db-2df0-4725-8f90-2def1066e39a" providerId="ADAL" clId="{6A6A5FDA-63F0-4235-81EB-BEAEDE4822EC}" dt="2021-04-10T20:02:19.612" v="97" actId="2696"/>
        <pc:sldMkLst>
          <pc:docMk/>
          <pc:sldMk cId="4193089645" sldId="417"/>
        </pc:sldMkLst>
      </pc:sldChg>
      <pc:sldChg chg="del">
        <pc:chgData name="C Rudge Staff 8914404" userId="89b835db-2df0-4725-8f90-2def1066e39a" providerId="ADAL" clId="{6A6A5FDA-63F0-4235-81EB-BEAEDE4822EC}" dt="2021-04-10T20:02:19.558" v="80" actId="2696"/>
        <pc:sldMkLst>
          <pc:docMk/>
          <pc:sldMk cId="1173638666" sldId="418"/>
        </pc:sldMkLst>
      </pc:sldChg>
      <pc:sldChg chg="del">
        <pc:chgData name="C Rudge Staff 8914404" userId="89b835db-2df0-4725-8f90-2def1066e39a" providerId="ADAL" clId="{6A6A5FDA-63F0-4235-81EB-BEAEDE4822EC}" dt="2021-04-10T20:02:19.574" v="81" actId="2696"/>
        <pc:sldMkLst>
          <pc:docMk/>
          <pc:sldMk cId="3237690980" sldId="419"/>
        </pc:sldMkLst>
      </pc:sldChg>
      <pc:sldChg chg="del">
        <pc:chgData name="C Rudge Staff 8914404" userId="89b835db-2df0-4725-8f90-2def1066e39a" providerId="ADAL" clId="{6A6A5FDA-63F0-4235-81EB-BEAEDE4822EC}" dt="2021-04-10T20:02:19.574" v="82" actId="2696"/>
        <pc:sldMkLst>
          <pc:docMk/>
          <pc:sldMk cId="3674449863" sldId="420"/>
        </pc:sldMkLst>
      </pc:sldChg>
      <pc:sldChg chg="del">
        <pc:chgData name="C Rudge Staff 8914404" userId="89b835db-2df0-4725-8f90-2def1066e39a" providerId="ADAL" clId="{6A6A5FDA-63F0-4235-81EB-BEAEDE4822EC}" dt="2021-04-10T20:02:19.396" v="51" actId="2696"/>
        <pc:sldMkLst>
          <pc:docMk/>
          <pc:sldMk cId="908856766" sldId="421"/>
        </pc:sldMkLst>
      </pc:sldChg>
      <pc:sldChg chg="del">
        <pc:chgData name="C Rudge Staff 8914404" userId="89b835db-2df0-4725-8f90-2def1066e39a" providerId="ADAL" clId="{6A6A5FDA-63F0-4235-81EB-BEAEDE4822EC}" dt="2021-04-10T20:02:19.412" v="52" actId="2696"/>
        <pc:sldMkLst>
          <pc:docMk/>
          <pc:sldMk cId="128443681" sldId="422"/>
        </pc:sldMkLst>
      </pc:sldChg>
      <pc:sldChg chg="del">
        <pc:chgData name="C Rudge Staff 8914404" userId="89b835db-2df0-4725-8f90-2def1066e39a" providerId="ADAL" clId="{6A6A5FDA-63F0-4235-81EB-BEAEDE4822EC}" dt="2021-04-10T20:02:19.427" v="53" actId="2696"/>
        <pc:sldMkLst>
          <pc:docMk/>
          <pc:sldMk cId="2337786570" sldId="423"/>
        </pc:sldMkLst>
      </pc:sldChg>
      <pc:sldChg chg="del">
        <pc:chgData name="C Rudge Staff 8914404" userId="89b835db-2df0-4725-8f90-2def1066e39a" providerId="ADAL" clId="{6A6A5FDA-63F0-4235-81EB-BEAEDE4822EC}" dt="2021-04-10T20:02:19.427" v="54" actId="2696"/>
        <pc:sldMkLst>
          <pc:docMk/>
          <pc:sldMk cId="3354696067" sldId="424"/>
        </pc:sldMkLst>
      </pc:sldChg>
      <pc:sldChg chg="del">
        <pc:chgData name="C Rudge Staff 8914404" userId="89b835db-2df0-4725-8f90-2def1066e39a" providerId="ADAL" clId="{6A6A5FDA-63F0-4235-81EB-BEAEDE4822EC}" dt="2021-04-10T20:02:19.448" v="55" actId="2696"/>
        <pc:sldMkLst>
          <pc:docMk/>
          <pc:sldMk cId="2435806290" sldId="425"/>
        </pc:sldMkLst>
      </pc:sldChg>
      <pc:sldChg chg="del">
        <pc:chgData name="C Rudge Staff 8914404" userId="89b835db-2df0-4725-8f90-2def1066e39a" providerId="ADAL" clId="{6A6A5FDA-63F0-4235-81EB-BEAEDE4822EC}" dt="2021-04-10T20:02:19.463" v="56" actId="2696"/>
        <pc:sldMkLst>
          <pc:docMk/>
          <pc:sldMk cId="3821008499" sldId="426"/>
        </pc:sldMkLst>
      </pc:sldChg>
      <pc:sldChg chg="del">
        <pc:chgData name="C Rudge Staff 8914404" userId="89b835db-2df0-4725-8f90-2def1066e39a" providerId="ADAL" clId="{6A6A5FDA-63F0-4235-81EB-BEAEDE4822EC}" dt="2021-04-10T20:02:19.463" v="57" actId="2696"/>
        <pc:sldMkLst>
          <pc:docMk/>
          <pc:sldMk cId="549000640" sldId="427"/>
        </pc:sldMkLst>
      </pc:sldChg>
      <pc:sldChg chg="del">
        <pc:chgData name="C Rudge Staff 8914404" userId="89b835db-2df0-4725-8f90-2def1066e39a" providerId="ADAL" clId="{6A6A5FDA-63F0-4235-81EB-BEAEDE4822EC}" dt="2021-04-10T20:02:19.479" v="58" actId="2696"/>
        <pc:sldMkLst>
          <pc:docMk/>
          <pc:sldMk cId="3489087660" sldId="428"/>
        </pc:sldMkLst>
      </pc:sldChg>
      <pc:sldChg chg="del">
        <pc:chgData name="C Rudge Staff 8914404" userId="89b835db-2df0-4725-8f90-2def1066e39a" providerId="ADAL" clId="{6A6A5FDA-63F0-4235-81EB-BEAEDE4822EC}" dt="2021-04-10T20:02:19.479" v="59" actId="2696"/>
        <pc:sldMkLst>
          <pc:docMk/>
          <pc:sldMk cId="2382880285" sldId="429"/>
        </pc:sldMkLst>
      </pc:sldChg>
      <pc:sldChg chg="del">
        <pc:chgData name="C Rudge Staff 8914404" userId="89b835db-2df0-4725-8f90-2def1066e39a" providerId="ADAL" clId="{6A6A5FDA-63F0-4235-81EB-BEAEDE4822EC}" dt="2021-04-10T20:02:19.479" v="60" actId="2696"/>
        <pc:sldMkLst>
          <pc:docMk/>
          <pc:sldMk cId="1222181016" sldId="430"/>
        </pc:sldMkLst>
      </pc:sldChg>
      <pc:sldChg chg="del">
        <pc:chgData name="C Rudge Staff 8914404" userId="89b835db-2df0-4725-8f90-2def1066e39a" providerId="ADAL" clId="{6A6A5FDA-63F0-4235-81EB-BEAEDE4822EC}" dt="2021-04-10T20:02:19.496" v="61" actId="2696"/>
        <pc:sldMkLst>
          <pc:docMk/>
          <pc:sldMk cId="1240956327" sldId="431"/>
        </pc:sldMkLst>
      </pc:sldChg>
      <pc:sldChg chg="del">
        <pc:chgData name="C Rudge Staff 8914404" userId="89b835db-2df0-4725-8f90-2def1066e39a" providerId="ADAL" clId="{6A6A5FDA-63F0-4235-81EB-BEAEDE4822EC}" dt="2021-04-10T20:02:19.496" v="62" actId="2696"/>
        <pc:sldMkLst>
          <pc:docMk/>
          <pc:sldMk cId="497503868" sldId="432"/>
        </pc:sldMkLst>
      </pc:sldChg>
      <pc:sldMasterChg chg="del delSldLayout">
        <pc:chgData name="C Rudge Staff 8914404" userId="89b835db-2df0-4725-8f90-2def1066e39a" providerId="ADAL" clId="{6A6A5FDA-63F0-4235-81EB-BEAEDE4822EC}" dt="2021-04-10T20:02:19.975" v="116" actId="2696"/>
        <pc:sldMasterMkLst>
          <pc:docMk/>
          <pc:sldMasterMk cId="3451285769" sldId="2147483738"/>
        </pc:sldMasterMkLst>
        <pc:sldLayoutChg chg="del">
          <pc:chgData name="C Rudge Staff 8914404" userId="89b835db-2df0-4725-8f90-2def1066e39a" providerId="ADAL" clId="{6A6A5FDA-63F0-4235-81EB-BEAEDE4822EC}" dt="2021-04-10T20:02:19.812" v="108" actId="2696"/>
          <pc:sldLayoutMkLst>
            <pc:docMk/>
            <pc:sldMasterMk cId="3451285769" sldId="2147483738"/>
            <pc:sldLayoutMk cId="3282636794" sldId="2147483739"/>
          </pc:sldLayoutMkLst>
        </pc:sldLayoutChg>
        <pc:sldLayoutChg chg="del">
          <pc:chgData name="C Rudge Staff 8914404" userId="89b835db-2df0-4725-8f90-2def1066e39a" providerId="ADAL" clId="{6A6A5FDA-63F0-4235-81EB-BEAEDE4822EC}" dt="2021-04-10T20:02:19.812" v="109" actId="2696"/>
          <pc:sldLayoutMkLst>
            <pc:docMk/>
            <pc:sldMasterMk cId="3451285769" sldId="2147483738"/>
            <pc:sldLayoutMk cId="484418198" sldId="2147483740"/>
          </pc:sldLayoutMkLst>
        </pc:sldLayoutChg>
        <pc:sldLayoutChg chg="del">
          <pc:chgData name="C Rudge Staff 8914404" userId="89b835db-2df0-4725-8f90-2def1066e39a" providerId="ADAL" clId="{6A6A5FDA-63F0-4235-81EB-BEAEDE4822EC}" dt="2021-04-10T20:02:19.812" v="110" actId="2696"/>
          <pc:sldLayoutMkLst>
            <pc:docMk/>
            <pc:sldMasterMk cId="3451285769" sldId="2147483738"/>
            <pc:sldLayoutMk cId="3197861930" sldId="2147483741"/>
          </pc:sldLayoutMkLst>
        </pc:sldLayoutChg>
        <pc:sldLayoutChg chg="del">
          <pc:chgData name="C Rudge Staff 8914404" userId="89b835db-2df0-4725-8f90-2def1066e39a" providerId="ADAL" clId="{6A6A5FDA-63F0-4235-81EB-BEAEDE4822EC}" dt="2021-04-10T20:02:19.875" v="111" actId="2696"/>
          <pc:sldLayoutMkLst>
            <pc:docMk/>
            <pc:sldMasterMk cId="3451285769" sldId="2147483738"/>
            <pc:sldLayoutMk cId="2284112067" sldId="2147483742"/>
          </pc:sldLayoutMkLst>
        </pc:sldLayoutChg>
        <pc:sldLayoutChg chg="del">
          <pc:chgData name="C Rudge Staff 8914404" userId="89b835db-2df0-4725-8f90-2def1066e39a" providerId="ADAL" clId="{6A6A5FDA-63F0-4235-81EB-BEAEDE4822EC}" dt="2021-04-10T20:02:19.928" v="112" actId="2696"/>
          <pc:sldLayoutMkLst>
            <pc:docMk/>
            <pc:sldMasterMk cId="3451285769" sldId="2147483738"/>
            <pc:sldLayoutMk cId="2220955176" sldId="2147483743"/>
          </pc:sldLayoutMkLst>
        </pc:sldLayoutChg>
        <pc:sldLayoutChg chg="del">
          <pc:chgData name="C Rudge Staff 8914404" userId="89b835db-2df0-4725-8f90-2def1066e39a" providerId="ADAL" clId="{6A6A5FDA-63F0-4235-81EB-BEAEDE4822EC}" dt="2021-04-10T20:02:19.928" v="113" actId="2696"/>
          <pc:sldLayoutMkLst>
            <pc:docMk/>
            <pc:sldMasterMk cId="3451285769" sldId="2147483738"/>
            <pc:sldLayoutMk cId="834351000" sldId="2147483744"/>
          </pc:sldLayoutMkLst>
        </pc:sldLayoutChg>
        <pc:sldLayoutChg chg="del">
          <pc:chgData name="C Rudge Staff 8914404" userId="89b835db-2df0-4725-8f90-2def1066e39a" providerId="ADAL" clId="{6A6A5FDA-63F0-4235-81EB-BEAEDE4822EC}" dt="2021-04-10T20:02:19.928" v="114" actId="2696"/>
          <pc:sldLayoutMkLst>
            <pc:docMk/>
            <pc:sldMasterMk cId="3451285769" sldId="2147483738"/>
            <pc:sldLayoutMk cId="4116698386" sldId="2147483745"/>
          </pc:sldLayoutMkLst>
        </pc:sldLayoutChg>
        <pc:sldLayoutChg chg="del">
          <pc:chgData name="C Rudge Staff 8914404" userId="89b835db-2df0-4725-8f90-2def1066e39a" providerId="ADAL" clId="{6A6A5FDA-63F0-4235-81EB-BEAEDE4822EC}" dt="2021-04-10T20:02:19.975" v="115" actId="2696"/>
          <pc:sldLayoutMkLst>
            <pc:docMk/>
            <pc:sldMasterMk cId="3451285769" sldId="2147483738"/>
            <pc:sldLayoutMk cId="4050816546" sldId="2147483746"/>
          </pc:sldLayoutMkLst>
        </pc:sldLayoutChg>
      </pc:sldMasterChg>
      <pc:sldMasterChg chg="delSldLayout">
        <pc:chgData name="C Rudge Staff 8914404" userId="89b835db-2df0-4725-8f90-2def1066e39a" providerId="ADAL" clId="{6A6A5FDA-63F0-4235-81EB-BEAEDE4822EC}" dt="2021-04-10T20:02:19.231" v="34" actId="2696"/>
        <pc:sldMasterMkLst>
          <pc:docMk/>
          <pc:sldMasterMk cId="2356186613" sldId="2147483747"/>
        </pc:sldMasterMkLst>
        <pc:sldLayoutChg chg="del">
          <pc:chgData name="C Rudge Staff 8914404" userId="89b835db-2df0-4725-8f90-2def1066e39a" providerId="ADAL" clId="{6A6A5FDA-63F0-4235-81EB-BEAEDE4822EC}" dt="2021-04-10T20:02:19.231" v="34" actId="2696"/>
          <pc:sldLayoutMkLst>
            <pc:docMk/>
            <pc:sldMasterMk cId="2356186613" sldId="2147483747"/>
            <pc:sldLayoutMk cId="89748890" sldId="2147483749"/>
          </pc:sldLayoutMkLst>
        </pc:sldLayoutChg>
      </pc:sldMasterChg>
      <pc:sldMasterChg chg="del delSldLayout">
        <pc:chgData name="C Rudge Staff 8914404" userId="89b835db-2df0-4725-8f90-2def1066e39a" providerId="ADAL" clId="{6A6A5FDA-63F0-4235-81EB-BEAEDE4822EC}" dt="2021-04-10T20:02:19.812" v="106" actId="2696"/>
        <pc:sldMasterMkLst>
          <pc:docMk/>
          <pc:sldMasterMk cId="3952993645" sldId="2147483750"/>
        </pc:sldMasterMkLst>
        <pc:sldLayoutChg chg="del">
          <pc:chgData name="C Rudge Staff 8914404" userId="89b835db-2df0-4725-8f90-2def1066e39a" providerId="ADAL" clId="{6A6A5FDA-63F0-4235-81EB-BEAEDE4822EC}" dt="2021-04-10T20:02:19.612" v="98" actId="2696"/>
          <pc:sldLayoutMkLst>
            <pc:docMk/>
            <pc:sldMasterMk cId="3952993645" sldId="2147483750"/>
            <pc:sldLayoutMk cId="3365992006" sldId="2147483751"/>
          </pc:sldLayoutMkLst>
        </pc:sldLayoutChg>
        <pc:sldLayoutChg chg="del">
          <pc:chgData name="C Rudge Staff 8914404" userId="89b835db-2df0-4725-8f90-2def1066e39a" providerId="ADAL" clId="{6A6A5FDA-63F0-4235-81EB-BEAEDE4822EC}" dt="2021-04-10T20:02:19.612" v="99" actId="2696"/>
          <pc:sldLayoutMkLst>
            <pc:docMk/>
            <pc:sldMasterMk cId="3952993645" sldId="2147483750"/>
            <pc:sldLayoutMk cId="3575273043" sldId="2147483752"/>
          </pc:sldLayoutMkLst>
        </pc:sldLayoutChg>
        <pc:sldLayoutChg chg="del">
          <pc:chgData name="C Rudge Staff 8914404" userId="89b835db-2df0-4725-8f90-2def1066e39a" providerId="ADAL" clId="{6A6A5FDA-63F0-4235-81EB-BEAEDE4822EC}" dt="2021-04-10T20:02:19.612" v="100" actId="2696"/>
          <pc:sldLayoutMkLst>
            <pc:docMk/>
            <pc:sldMasterMk cId="3952993645" sldId="2147483750"/>
            <pc:sldLayoutMk cId="2804974808" sldId="2147483753"/>
          </pc:sldLayoutMkLst>
        </pc:sldLayoutChg>
        <pc:sldLayoutChg chg="del">
          <pc:chgData name="C Rudge Staff 8914404" userId="89b835db-2df0-4725-8f90-2def1066e39a" providerId="ADAL" clId="{6A6A5FDA-63F0-4235-81EB-BEAEDE4822EC}" dt="2021-04-10T20:02:19.674" v="101" actId="2696"/>
          <pc:sldLayoutMkLst>
            <pc:docMk/>
            <pc:sldMasterMk cId="3952993645" sldId="2147483750"/>
            <pc:sldLayoutMk cId="2433670202" sldId="2147483754"/>
          </pc:sldLayoutMkLst>
        </pc:sldLayoutChg>
        <pc:sldLayoutChg chg="del">
          <pc:chgData name="C Rudge Staff 8914404" userId="89b835db-2df0-4725-8f90-2def1066e39a" providerId="ADAL" clId="{6A6A5FDA-63F0-4235-81EB-BEAEDE4822EC}" dt="2021-04-10T20:02:19.749" v="102" actId="2696"/>
          <pc:sldLayoutMkLst>
            <pc:docMk/>
            <pc:sldMasterMk cId="3952993645" sldId="2147483750"/>
            <pc:sldLayoutMk cId="281927362" sldId="2147483755"/>
          </pc:sldLayoutMkLst>
        </pc:sldLayoutChg>
        <pc:sldLayoutChg chg="del">
          <pc:chgData name="C Rudge Staff 8914404" userId="89b835db-2df0-4725-8f90-2def1066e39a" providerId="ADAL" clId="{6A6A5FDA-63F0-4235-81EB-BEAEDE4822EC}" dt="2021-04-10T20:02:19.749" v="103" actId="2696"/>
          <pc:sldLayoutMkLst>
            <pc:docMk/>
            <pc:sldMasterMk cId="3952993645" sldId="2147483750"/>
            <pc:sldLayoutMk cId="2485714830" sldId="2147483756"/>
          </pc:sldLayoutMkLst>
        </pc:sldLayoutChg>
        <pc:sldLayoutChg chg="del">
          <pc:chgData name="C Rudge Staff 8914404" userId="89b835db-2df0-4725-8f90-2def1066e39a" providerId="ADAL" clId="{6A6A5FDA-63F0-4235-81EB-BEAEDE4822EC}" dt="2021-04-10T20:02:19.749" v="104" actId="2696"/>
          <pc:sldLayoutMkLst>
            <pc:docMk/>
            <pc:sldMasterMk cId="3952993645" sldId="2147483750"/>
            <pc:sldLayoutMk cId="2535555592" sldId="2147483757"/>
          </pc:sldLayoutMkLst>
        </pc:sldLayoutChg>
        <pc:sldLayoutChg chg="del">
          <pc:chgData name="C Rudge Staff 8914404" userId="89b835db-2df0-4725-8f90-2def1066e39a" providerId="ADAL" clId="{6A6A5FDA-63F0-4235-81EB-BEAEDE4822EC}" dt="2021-04-10T20:02:19.812" v="105" actId="2696"/>
          <pc:sldLayoutMkLst>
            <pc:docMk/>
            <pc:sldMasterMk cId="3952993645" sldId="2147483750"/>
            <pc:sldLayoutMk cId="4150968778" sldId="2147483758"/>
          </pc:sldLayoutMkLst>
        </pc:sldLayoutChg>
      </pc:sldMasterChg>
      <pc:sldMasterChg chg="del delSldLayout">
        <pc:chgData name="C Rudge Staff 8914404" userId="89b835db-2df0-4725-8f90-2def1066e39a" providerId="ADAL" clId="{6A6A5FDA-63F0-4235-81EB-BEAEDE4822EC}" dt="2021-04-10T20:02:19.596" v="94" actId="2696"/>
        <pc:sldMasterMkLst>
          <pc:docMk/>
          <pc:sldMasterMk cId="3626553219" sldId="2147483759"/>
        </pc:sldMasterMkLst>
        <pc:sldLayoutChg chg="del">
          <pc:chgData name="C Rudge Staff 8914404" userId="89b835db-2df0-4725-8f90-2def1066e39a" providerId="ADAL" clId="{6A6A5FDA-63F0-4235-81EB-BEAEDE4822EC}" dt="2021-04-10T20:02:19.590" v="83" actId="2696"/>
          <pc:sldLayoutMkLst>
            <pc:docMk/>
            <pc:sldMasterMk cId="3626553219" sldId="2147483759"/>
            <pc:sldLayoutMk cId="2688897912" sldId="2147483760"/>
          </pc:sldLayoutMkLst>
        </pc:sldLayoutChg>
        <pc:sldLayoutChg chg="del">
          <pc:chgData name="C Rudge Staff 8914404" userId="89b835db-2df0-4725-8f90-2def1066e39a" providerId="ADAL" clId="{6A6A5FDA-63F0-4235-81EB-BEAEDE4822EC}" dt="2021-04-10T20:02:19.590" v="84" actId="2696"/>
          <pc:sldLayoutMkLst>
            <pc:docMk/>
            <pc:sldMasterMk cId="3626553219" sldId="2147483759"/>
            <pc:sldLayoutMk cId="274335083" sldId="2147483761"/>
          </pc:sldLayoutMkLst>
        </pc:sldLayoutChg>
        <pc:sldLayoutChg chg="del">
          <pc:chgData name="C Rudge Staff 8914404" userId="89b835db-2df0-4725-8f90-2def1066e39a" providerId="ADAL" clId="{6A6A5FDA-63F0-4235-81EB-BEAEDE4822EC}" dt="2021-04-10T20:02:19.590" v="85" actId="2696"/>
          <pc:sldLayoutMkLst>
            <pc:docMk/>
            <pc:sldMasterMk cId="3626553219" sldId="2147483759"/>
            <pc:sldLayoutMk cId="4018601381" sldId="2147483762"/>
          </pc:sldLayoutMkLst>
        </pc:sldLayoutChg>
        <pc:sldLayoutChg chg="del">
          <pc:chgData name="C Rudge Staff 8914404" userId="89b835db-2df0-4725-8f90-2def1066e39a" providerId="ADAL" clId="{6A6A5FDA-63F0-4235-81EB-BEAEDE4822EC}" dt="2021-04-10T20:02:19.590" v="86" actId="2696"/>
          <pc:sldLayoutMkLst>
            <pc:docMk/>
            <pc:sldMasterMk cId="3626553219" sldId="2147483759"/>
            <pc:sldLayoutMk cId="627298279" sldId="2147483763"/>
          </pc:sldLayoutMkLst>
        </pc:sldLayoutChg>
        <pc:sldLayoutChg chg="del">
          <pc:chgData name="C Rudge Staff 8914404" userId="89b835db-2df0-4725-8f90-2def1066e39a" providerId="ADAL" clId="{6A6A5FDA-63F0-4235-81EB-BEAEDE4822EC}" dt="2021-04-10T20:02:19.590" v="87" actId="2696"/>
          <pc:sldLayoutMkLst>
            <pc:docMk/>
            <pc:sldMasterMk cId="3626553219" sldId="2147483759"/>
            <pc:sldLayoutMk cId="978500056" sldId="2147483764"/>
          </pc:sldLayoutMkLst>
        </pc:sldLayoutChg>
        <pc:sldLayoutChg chg="del">
          <pc:chgData name="C Rudge Staff 8914404" userId="89b835db-2df0-4725-8f90-2def1066e39a" providerId="ADAL" clId="{6A6A5FDA-63F0-4235-81EB-BEAEDE4822EC}" dt="2021-04-10T20:02:19.590" v="88" actId="2696"/>
          <pc:sldLayoutMkLst>
            <pc:docMk/>
            <pc:sldMasterMk cId="3626553219" sldId="2147483759"/>
            <pc:sldLayoutMk cId="773916298" sldId="2147483765"/>
          </pc:sldLayoutMkLst>
        </pc:sldLayoutChg>
        <pc:sldLayoutChg chg="del">
          <pc:chgData name="C Rudge Staff 8914404" userId="89b835db-2df0-4725-8f90-2def1066e39a" providerId="ADAL" clId="{6A6A5FDA-63F0-4235-81EB-BEAEDE4822EC}" dt="2021-04-10T20:02:19.590" v="89" actId="2696"/>
          <pc:sldLayoutMkLst>
            <pc:docMk/>
            <pc:sldMasterMk cId="3626553219" sldId="2147483759"/>
            <pc:sldLayoutMk cId="3881476174" sldId="2147483766"/>
          </pc:sldLayoutMkLst>
        </pc:sldLayoutChg>
        <pc:sldLayoutChg chg="del">
          <pc:chgData name="C Rudge Staff 8914404" userId="89b835db-2df0-4725-8f90-2def1066e39a" providerId="ADAL" clId="{6A6A5FDA-63F0-4235-81EB-BEAEDE4822EC}" dt="2021-04-10T20:02:19.596" v="90" actId="2696"/>
          <pc:sldLayoutMkLst>
            <pc:docMk/>
            <pc:sldMasterMk cId="3626553219" sldId="2147483759"/>
            <pc:sldLayoutMk cId="2804322858" sldId="2147483767"/>
          </pc:sldLayoutMkLst>
        </pc:sldLayoutChg>
        <pc:sldLayoutChg chg="del">
          <pc:chgData name="C Rudge Staff 8914404" userId="89b835db-2df0-4725-8f90-2def1066e39a" providerId="ADAL" clId="{6A6A5FDA-63F0-4235-81EB-BEAEDE4822EC}" dt="2021-04-10T20:02:19.596" v="91" actId="2696"/>
          <pc:sldLayoutMkLst>
            <pc:docMk/>
            <pc:sldMasterMk cId="3626553219" sldId="2147483759"/>
            <pc:sldLayoutMk cId="4037040241" sldId="2147483768"/>
          </pc:sldLayoutMkLst>
        </pc:sldLayoutChg>
        <pc:sldLayoutChg chg="del">
          <pc:chgData name="C Rudge Staff 8914404" userId="89b835db-2df0-4725-8f90-2def1066e39a" providerId="ADAL" clId="{6A6A5FDA-63F0-4235-81EB-BEAEDE4822EC}" dt="2021-04-10T20:02:19.596" v="92" actId="2696"/>
          <pc:sldLayoutMkLst>
            <pc:docMk/>
            <pc:sldMasterMk cId="3626553219" sldId="2147483759"/>
            <pc:sldLayoutMk cId="3192155143" sldId="2147483769"/>
          </pc:sldLayoutMkLst>
        </pc:sldLayoutChg>
        <pc:sldLayoutChg chg="del">
          <pc:chgData name="C Rudge Staff 8914404" userId="89b835db-2df0-4725-8f90-2def1066e39a" providerId="ADAL" clId="{6A6A5FDA-63F0-4235-81EB-BEAEDE4822EC}" dt="2021-04-10T20:02:19.596" v="93" actId="2696"/>
          <pc:sldLayoutMkLst>
            <pc:docMk/>
            <pc:sldMasterMk cId="3626553219" sldId="2147483759"/>
            <pc:sldLayoutMk cId="2023559396" sldId="2147483770"/>
          </pc:sldLayoutMkLst>
        </pc:sldLayoutChg>
      </pc:sldMasterChg>
      <pc:sldMasterChg chg="del delSldLayout">
        <pc:chgData name="C Rudge Staff 8914404" userId="89b835db-2df0-4725-8f90-2def1066e39a" providerId="ADAL" clId="{6A6A5FDA-63F0-4235-81EB-BEAEDE4822EC}" dt="2021-04-10T20:02:19.512" v="74" actId="2696"/>
        <pc:sldMasterMkLst>
          <pc:docMk/>
          <pc:sldMasterMk cId="1503435007" sldId="2147483771"/>
        </pc:sldMasterMkLst>
        <pc:sldLayoutChg chg="del">
          <pc:chgData name="C Rudge Staff 8914404" userId="89b835db-2df0-4725-8f90-2def1066e39a" providerId="ADAL" clId="{6A6A5FDA-63F0-4235-81EB-BEAEDE4822EC}" dt="2021-04-10T20:02:19.496" v="63" actId="2696"/>
          <pc:sldLayoutMkLst>
            <pc:docMk/>
            <pc:sldMasterMk cId="1503435007" sldId="2147483771"/>
            <pc:sldLayoutMk cId="2353856582" sldId="2147483772"/>
          </pc:sldLayoutMkLst>
        </pc:sldLayoutChg>
        <pc:sldLayoutChg chg="del">
          <pc:chgData name="C Rudge Staff 8914404" userId="89b835db-2df0-4725-8f90-2def1066e39a" providerId="ADAL" clId="{6A6A5FDA-63F0-4235-81EB-BEAEDE4822EC}" dt="2021-04-10T20:02:19.496" v="64" actId="2696"/>
          <pc:sldLayoutMkLst>
            <pc:docMk/>
            <pc:sldMasterMk cId="1503435007" sldId="2147483771"/>
            <pc:sldLayoutMk cId="1432817920" sldId="2147483773"/>
          </pc:sldLayoutMkLst>
        </pc:sldLayoutChg>
        <pc:sldLayoutChg chg="del">
          <pc:chgData name="C Rudge Staff 8914404" userId="89b835db-2df0-4725-8f90-2def1066e39a" providerId="ADAL" clId="{6A6A5FDA-63F0-4235-81EB-BEAEDE4822EC}" dt="2021-04-10T20:02:19.496" v="65" actId="2696"/>
          <pc:sldLayoutMkLst>
            <pc:docMk/>
            <pc:sldMasterMk cId="1503435007" sldId="2147483771"/>
            <pc:sldLayoutMk cId="3249915914" sldId="2147483774"/>
          </pc:sldLayoutMkLst>
        </pc:sldLayoutChg>
        <pc:sldLayoutChg chg="del">
          <pc:chgData name="C Rudge Staff 8914404" userId="89b835db-2df0-4725-8f90-2def1066e39a" providerId="ADAL" clId="{6A6A5FDA-63F0-4235-81EB-BEAEDE4822EC}" dt="2021-04-10T20:02:19.496" v="66" actId="2696"/>
          <pc:sldLayoutMkLst>
            <pc:docMk/>
            <pc:sldMasterMk cId="1503435007" sldId="2147483771"/>
            <pc:sldLayoutMk cId="2754951167" sldId="2147483775"/>
          </pc:sldLayoutMkLst>
        </pc:sldLayoutChg>
        <pc:sldLayoutChg chg="del">
          <pc:chgData name="C Rudge Staff 8914404" userId="89b835db-2df0-4725-8f90-2def1066e39a" providerId="ADAL" clId="{6A6A5FDA-63F0-4235-81EB-BEAEDE4822EC}" dt="2021-04-10T20:02:19.496" v="67" actId="2696"/>
          <pc:sldLayoutMkLst>
            <pc:docMk/>
            <pc:sldMasterMk cId="1503435007" sldId="2147483771"/>
            <pc:sldLayoutMk cId="3720055775" sldId="2147483776"/>
          </pc:sldLayoutMkLst>
        </pc:sldLayoutChg>
        <pc:sldLayoutChg chg="del">
          <pc:chgData name="C Rudge Staff 8914404" userId="89b835db-2df0-4725-8f90-2def1066e39a" providerId="ADAL" clId="{6A6A5FDA-63F0-4235-81EB-BEAEDE4822EC}" dt="2021-04-10T20:02:19.512" v="68" actId="2696"/>
          <pc:sldLayoutMkLst>
            <pc:docMk/>
            <pc:sldMasterMk cId="1503435007" sldId="2147483771"/>
            <pc:sldLayoutMk cId="753095923" sldId="2147483777"/>
          </pc:sldLayoutMkLst>
        </pc:sldLayoutChg>
        <pc:sldLayoutChg chg="del">
          <pc:chgData name="C Rudge Staff 8914404" userId="89b835db-2df0-4725-8f90-2def1066e39a" providerId="ADAL" clId="{6A6A5FDA-63F0-4235-81EB-BEAEDE4822EC}" dt="2021-04-10T20:02:19.512" v="69" actId="2696"/>
          <pc:sldLayoutMkLst>
            <pc:docMk/>
            <pc:sldMasterMk cId="1503435007" sldId="2147483771"/>
            <pc:sldLayoutMk cId="928266674" sldId="2147483778"/>
          </pc:sldLayoutMkLst>
        </pc:sldLayoutChg>
        <pc:sldLayoutChg chg="del">
          <pc:chgData name="C Rudge Staff 8914404" userId="89b835db-2df0-4725-8f90-2def1066e39a" providerId="ADAL" clId="{6A6A5FDA-63F0-4235-81EB-BEAEDE4822EC}" dt="2021-04-10T20:02:19.512" v="70" actId="2696"/>
          <pc:sldLayoutMkLst>
            <pc:docMk/>
            <pc:sldMasterMk cId="1503435007" sldId="2147483771"/>
            <pc:sldLayoutMk cId="3480025441" sldId="2147483779"/>
          </pc:sldLayoutMkLst>
        </pc:sldLayoutChg>
        <pc:sldLayoutChg chg="del">
          <pc:chgData name="C Rudge Staff 8914404" userId="89b835db-2df0-4725-8f90-2def1066e39a" providerId="ADAL" clId="{6A6A5FDA-63F0-4235-81EB-BEAEDE4822EC}" dt="2021-04-10T20:02:19.512" v="71" actId="2696"/>
          <pc:sldLayoutMkLst>
            <pc:docMk/>
            <pc:sldMasterMk cId="1503435007" sldId="2147483771"/>
            <pc:sldLayoutMk cId="2626113507" sldId="2147483780"/>
          </pc:sldLayoutMkLst>
        </pc:sldLayoutChg>
        <pc:sldLayoutChg chg="del">
          <pc:chgData name="C Rudge Staff 8914404" userId="89b835db-2df0-4725-8f90-2def1066e39a" providerId="ADAL" clId="{6A6A5FDA-63F0-4235-81EB-BEAEDE4822EC}" dt="2021-04-10T20:02:19.512" v="72" actId="2696"/>
          <pc:sldLayoutMkLst>
            <pc:docMk/>
            <pc:sldMasterMk cId="1503435007" sldId="2147483771"/>
            <pc:sldLayoutMk cId="4083664625" sldId="2147483781"/>
          </pc:sldLayoutMkLst>
        </pc:sldLayoutChg>
        <pc:sldLayoutChg chg="del">
          <pc:chgData name="C Rudge Staff 8914404" userId="89b835db-2df0-4725-8f90-2def1066e39a" providerId="ADAL" clId="{6A6A5FDA-63F0-4235-81EB-BEAEDE4822EC}" dt="2021-04-10T20:02:19.512" v="73" actId="2696"/>
          <pc:sldLayoutMkLst>
            <pc:docMk/>
            <pc:sldMasterMk cId="1503435007" sldId="2147483771"/>
            <pc:sldLayoutMk cId="815394873" sldId="2147483782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54F535-D2E4-477D-A35B-8A48859A90D1}" type="datetimeFigureOut">
              <a:rPr lang="en-GB" smtClean="0"/>
              <a:t>28/06/2021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D5B29D-4950-4125-BDD8-417A7D5B41B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50645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A9DD20-BB5E-495E-9B11-57126785D12C}" type="datetimeFigureOut">
              <a:rPr lang="en-GB" smtClean="0"/>
              <a:t>28/06/2021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FD24B6-D375-436A-A693-BD0DA54B6BE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6618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A2B48A-47C7-4ED7-B4A2-854D1C4DB8DA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81546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A2B48A-47C7-4ED7-B4A2-854D1C4DB8DA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53387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A2B48A-47C7-4ED7-B4A2-854D1C4DB8DA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09705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A2B48A-47C7-4ED7-B4A2-854D1C4DB8DA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79698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A2B48A-47C7-4ED7-B4A2-854D1C4DB8DA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07017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A2B48A-47C7-4ED7-B4A2-854D1C4DB8DA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73785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763794" cy="4023360"/>
          </a:xfrm>
          <a:prstGeom prst="rect">
            <a:avLst/>
          </a:prstGeom>
        </p:spPr>
        <p:txBody>
          <a:bodyPr/>
          <a:lstStyle>
            <a:lvl1pPr>
              <a:buClrTx/>
              <a:defRPr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/>
          <a:lstStyle/>
          <a:p>
            <a:fld id="{70150279-B7FF-408D-B75E-87FC552A8257}" type="datetimeFigureOut">
              <a:rPr lang="en-GB" smtClean="0"/>
              <a:t>28/06/2021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/>
          <a:lstStyle/>
          <a:p>
            <a:fld id="{0D5B2CFC-ECEF-462C-AC5F-AF20CD33200F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1097280" y="1079862"/>
            <a:ext cx="9631680" cy="657497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703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  <a:prstGeom prst="rect">
            <a:avLst/>
          </a:prstGeom>
        </p:spPr>
        <p:txBody>
          <a:bodyPr/>
          <a:lstStyle>
            <a:lvl4pPr>
              <a:buClr>
                <a:schemeClr val="tx1"/>
              </a:buClr>
              <a:defRPr/>
            </a:lvl4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  <a:prstGeom prst="rect">
            <a:avLst/>
          </a:prstGeom>
        </p:spPr>
        <p:txBody>
          <a:bodyPr/>
          <a:lstStyle>
            <a:lvl5pPr>
              <a:buClrTx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/>
          <a:lstStyle/>
          <a:p>
            <a:fld id="{70150279-B7FF-408D-B75E-87FC552A8257}" type="datetimeFigureOut">
              <a:rPr lang="en-GB" smtClean="0"/>
              <a:t>28/06/2021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/>
          <a:lstStyle/>
          <a:p>
            <a:fld id="{0D5B2CFC-ECEF-462C-AC5F-AF20CD33200F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0" name="Title 3"/>
          <p:cNvSpPr>
            <a:spLocks noGrp="1"/>
          </p:cNvSpPr>
          <p:nvPr>
            <p:ph type="title"/>
          </p:nvPr>
        </p:nvSpPr>
        <p:spPr>
          <a:xfrm>
            <a:off x="1097280" y="1079862"/>
            <a:ext cx="9631680" cy="657497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8842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  <a:prstGeom prst="rect">
            <a:avLst/>
          </a:prstGeo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  <a:prstGeom prst="rect">
            <a:avLst/>
          </a:prstGeom>
        </p:spPr>
        <p:txBody>
          <a:bodyPr/>
          <a:lstStyle>
            <a:lvl4pPr>
              <a:buClr>
                <a:schemeClr val="tx1"/>
              </a:buClr>
              <a:defRPr/>
            </a:lvl4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  <a:prstGeom prst="rect">
            <a:avLst/>
          </a:prstGeo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  <a:prstGeom prst="rect">
            <a:avLst/>
          </a:prstGeom>
        </p:spPr>
        <p:txBody>
          <a:bodyPr/>
          <a:lstStyle>
            <a:lvl3pPr marL="566928" indent="-182880">
              <a:buClrTx/>
              <a:buFont typeface="Arial" panose="020B0604020202020204" pitchFamily="34" charset="0"/>
              <a:buChar char="•"/>
              <a:defRPr/>
            </a:lvl3pPr>
            <a:lvl5pPr marL="932688" indent="-18288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/>
          <a:lstStyle/>
          <a:p>
            <a:fld id="{70150279-B7FF-408D-B75E-87FC552A8257}" type="datetimeFigureOut">
              <a:rPr lang="en-GB" smtClean="0"/>
              <a:t>28/06/2021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/>
          <a:lstStyle/>
          <a:p>
            <a:fld id="{0D5B2CFC-ECEF-462C-AC5F-AF20CD33200F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2" name="Title 3"/>
          <p:cNvSpPr>
            <a:spLocks noGrp="1"/>
          </p:cNvSpPr>
          <p:nvPr>
            <p:ph type="title"/>
          </p:nvPr>
        </p:nvSpPr>
        <p:spPr>
          <a:xfrm>
            <a:off x="1097280" y="1079862"/>
            <a:ext cx="9631680" cy="657497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1216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/>
          <a:lstStyle/>
          <a:p>
            <a:fld id="{70150279-B7FF-408D-B75E-87FC552A8257}" type="datetimeFigureOut">
              <a:rPr lang="en-GB" smtClean="0"/>
              <a:t>28/06/2021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/>
          <a:lstStyle/>
          <a:p>
            <a:fld id="{0D5B2CFC-ECEF-462C-AC5F-AF20CD33200F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7" name="Title 3"/>
          <p:cNvSpPr>
            <a:spLocks noGrp="1"/>
          </p:cNvSpPr>
          <p:nvPr>
            <p:ph type="title"/>
          </p:nvPr>
        </p:nvSpPr>
        <p:spPr>
          <a:xfrm>
            <a:off x="1097280" y="1079862"/>
            <a:ext cx="9631680" cy="657497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3599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97280" y="1845734"/>
            <a:ext cx="10763794" cy="4023360"/>
          </a:xfrm>
          <a:prstGeom prst="rect">
            <a:avLst/>
          </a:prstGeo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/>
          <a:lstStyle/>
          <a:p>
            <a:fld id="{70150279-B7FF-408D-B75E-87FC552A8257}" type="datetimeFigureOut">
              <a:rPr lang="en-GB" smtClean="0"/>
              <a:t>28/06/2021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/>
          <a:lstStyle/>
          <a:p>
            <a:fld id="{0D5B2CFC-ECEF-462C-AC5F-AF20CD33200F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1097280" y="1079862"/>
            <a:ext cx="9631680" cy="657497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2252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  <a:prstGeom prst="rect">
            <a:avLst/>
          </a:prstGeo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/>
          <a:lstStyle/>
          <a:p>
            <a:fld id="{70150279-B7FF-408D-B75E-87FC552A8257}" type="datetimeFigureOut">
              <a:rPr lang="en-GB" smtClean="0"/>
              <a:t>28/06/2021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/>
          <a:lstStyle/>
          <a:p>
            <a:fld id="{0D5B2CFC-ECEF-462C-AC5F-AF20CD33200F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 userDrawn="1"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 userDrawn="1"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Text Placeholder 2"/>
          <p:cNvSpPr>
            <a:spLocks noGrp="1"/>
          </p:cNvSpPr>
          <p:nvPr>
            <p:ph idx="13"/>
          </p:nvPr>
        </p:nvSpPr>
        <p:spPr>
          <a:xfrm>
            <a:off x="1097280" y="1845734"/>
            <a:ext cx="10763794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4pPr marL="1657350" indent="-285750">
              <a:buFont typeface="Arial" panose="020B0604020202020204" pitchFamily="34" charset="0"/>
              <a:buChar char="•"/>
              <a:defRPr/>
            </a:lvl4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 userDrawn="1"/>
        </p:nvSpPr>
        <p:spPr>
          <a:xfrm>
            <a:off x="60959" y="6444344"/>
            <a:ext cx="3170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chemeClr val="accent1"/>
                </a:solidFill>
              </a:rPr>
              <a:t>ICT</a:t>
            </a:r>
            <a:r>
              <a:rPr lang="en-GB" baseline="0" dirty="0">
                <a:solidFill>
                  <a:schemeClr val="accent1"/>
                </a:solidFill>
              </a:rPr>
              <a:t> and Computing Department</a:t>
            </a:r>
            <a:endParaRPr lang="en-GB" dirty="0">
              <a:solidFill>
                <a:schemeClr val="accent1"/>
              </a:solidFill>
            </a:endParaRPr>
          </a:p>
        </p:txBody>
      </p:sp>
      <p:sp>
        <p:nvSpPr>
          <p:cNvPr id="19" name="Title 3"/>
          <p:cNvSpPr>
            <a:spLocks noGrp="1"/>
          </p:cNvSpPr>
          <p:nvPr>
            <p:ph type="title"/>
          </p:nvPr>
        </p:nvSpPr>
        <p:spPr>
          <a:xfrm>
            <a:off x="1097280" y="1079862"/>
            <a:ext cx="9631680" cy="657497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251474" y="68702"/>
            <a:ext cx="792480" cy="880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1036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15718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67662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52945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TextBox 12"/>
          <p:cNvSpPr txBox="1"/>
          <p:nvPr userDrawn="1"/>
        </p:nvSpPr>
        <p:spPr>
          <a:xfrm>
            <a:off x="60959" y="6444344"/>
            <a:ext cx="3170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chemeClr val="accent1"/>
                </a:solidFill>
              </a:rPr>
              <a:t>ICT and</a:t>
            </a:r>
            <a:r>
              <a:rPr lang="en-GB" baseline="0" dirty="0">
                <a:solidFill>
                  <a:schemeClr val="accent1"/>
                </a:solidFill>
              </a:rPr>
              <a:t> Computing Department</a:t>
            </a:r>
            <a:endParaRPr lang="en-GB" dirty="0">
              <a:solidFill>
                <a:schemeClr val="accent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11251474" y="68702"/>
            <a:ext cx="792480" cy="880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5456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5" r:id="rId2"/>
    <p:sldLayoutId id="2147483706" r:id="rId3"/>
    <p:sldLayoutId id="2147483707" r:id="rId4"/>
    <p:sldLayoutId id="2147483711" r:id="rId5"/>
    <p:sldLayoutId id="2147483704" r:id="rId6"/>
    <p:sldLayoutId id="2147483751" r:id="rId7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0"/>
            <a:ext cx="12192000" cy="577850"/>
          </a:xfrm>
          <a:prstGeom prst="rect">
            <a:avLst/>
          </a:prstGeom>
          <a:solidFill>
            <a:srgbClr val="C00000"/>
          </a:solidFill>
        </p:spPr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marL="444500" marR="0" lvl="0" indent="0" defTabSz="444500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4400" b="1" i="0" u="none" strike="noStrike" cap="none" spc="0" normalizeH="0" baseline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92834" y="757240"/>
            <a:ext cx="11370942" cy="51276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834" y="1449388"/>
            <a:ext cx="11370942" cy="506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577850"/>
            <a:ext cx="12192000" cy="0"/>
          </a:xfrm>
          <a:prstGeom prst="line">
            <a:avLst/>
          </a:prstGeom>
          <a:ln w="28575">
            <a:solidFill>
              <a:srgbClr val="99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3ACADC34-7F3E-452B-8CEA-AC63D9F3849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845855" y="31651"/>
            <a:ext cx="1233538" cy="526652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63390"/>
            <a:ext cx="10667670" cy="392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950" b="1" dirty="0">
                <a:solidFill>
                  <a:schemeClr val="bg1"/>
                </a:solidFill>
              </a:rPr>
              <a:t>AS/A Unit 1 |  SLR 4  |  Operating systems – System software</a:t>
            </a:r>
            <a:endParaRPr lang="en-GB" sz="195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6186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1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0"/>
            <a:ext cx="12192000" cy="577850"/>
          </a:xfrm>
          <a:prstGeom prst="rect">
            <a:avLst/>
          </a:prstGeom>
          <a:solidFill>
            <a:srgbClr val="C00000"/>
          </a:solidFill>
        </p:spPr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marL="444500" marR="0" lvl="0" indent="0" defTabSz="444500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4400" b="1" i="0" u="none" strike="noStrike" cap="none" spc="0" normalizeH="0" baseline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92834" y="757240"/>
            <a:ext cx="11370942" cy="51276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834" y="1449388"/>
            <a:ext cx="11370942" cy="506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577850"/>
            <a:ext cx="12192000" cy="0"/>
          </a:xfrm>
          <a:prstGeom prst="line">
            <a:avLst/>
          </a:prstGeom>
          <a:ln w="28575">
            <a:solidFill>
              <a:srgbClr val="99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 userDrawn="1"/>
        </p:nvSpPr>
        <p:spPr>
          <a:xfrm>
            <a:off x="0" y="63390"/>
            <a:ext cx="10667670" cy="392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950" b="1" dirty="0">
                <a:solidFill>
                  <a:schemeClr val="bg1"/>
                </a:solidFill>
              </a:rPr>
              <a:t>AS/A Unit 1 | SLR 13 | Data types</a:t>
            </a:r>
            <a:endParaRPr lang="en-GB" sz="195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4602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1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student.craigndave.org/videos/slr-17-ethical-moral-and-cultural-issue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raigndave.org/algorithms-linear-search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1704201-C86B-4102-B647-35CDF4DFEEC5}"/>
              </a:ext>
            </a:extLst>
          </p:cNvPr>
          <p:cNvSpPr txBox="1">
            <a:spLocks/>
          </p:cNvSpPr>
          <p:nvPr/>
        </p:nvSpPr>
        <p:spPr>
          <a:xfrm>
            <a:off x="7426346" y="638406"/>
            <a:ext cx="3742944" cy="3628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600" b="1" dirty="0">
                <a:solidFill>
                  <a:srgbClr val="595959"/>
                </a:solidFill>
                <a:latin typeface="Century Gothic" panose="020B0502020202020204" pitchFamily="34" charset="0"/>
              </a:rPr>
              <a:t>Expected time to complete: ½ hour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5B17E321-EDDB-4CA4-AC84-7B3E02F4209A}"/>
              </a:ext>
            </a:extLst>
          </p:cNvPr>
          <p:cNvSpPr/>
          <p:nvPr/>
        </p:nvSpPr>
        <p:spPr>
          <a:xfrm>
            <a:off x="89650" y="89390"/>
            <a:ext cx="623688" cy="623688"/>
          </a:xfrm>
          <a:prstGeom prst="ellipse">
            <a:avLst/>
          </a:prstGeom>
          <a:noFill/>
          <a:ln w="285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2"/>
                </a:solidFill>
                <a:latin typeface="Century Gothic" panose="020B0502020202020204" pitchFamily="34" charset="0"/>
              </a:rPr>
              <a:t>1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04889C2-0507-4F04-AAA7-B40DD52A38CD}"/>
              </a:ext>
            </a:extLst>
          </p:cNvPr>
          <p:cNvSpPr txBox="1">
            <a:spLocks/>
          </p:cNvSpPr>
          <p:nvPr/>
        </p:nvSpPr>
        <p:spPr>
          <a:xfrm>
            <a:off x="319177" y="783423"/>
            <a:ext cx="3813910" cy="3628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+mj-ea"/>
                <a:cs typeface="+mj-cs"/>
              </a:defRPr>
            </a:lvl1pPr>
          </a:lstStyle>
          <a:p>
            <a:r>
              <a:rPr lang="en-GB" sz="1800" dirty="0">
                <a:solidFill>
                  <a:srgbClr val="595959"/>
                </a:solidFill>
                <a:latin typeface="+mj-lt"/>
              </a:rPr>
              <a:t>Why did you choose Computer Science?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65792D7-1231-4267-8DD2-ED9992A184FA}"/>
              </a:ext>
            </a:extLst>
          </p:cNvPr>
          <p:cNvSpPr txBox="1"/>
          <p:nvPr/>
        </p:nvSpPr>
        <p:spPr>
          <a:xfrm>
            <a:off x="319177" y="1107097"/>
            <a:ext cx="978505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>
                <a:solidFill>
                  <a:srgbClr val="595959"/>
                </a:solidFill>
              </a:rPr>
              <a:t>In this simple task you get the opportunity to tell me your choices and reasons behind choosing to study Computer Science.  Please answer all questions as best you can.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0C1F328D-BEBC-41D9-BF0E-96C03388E178}"/>
              </a:ext>
            </a:extLst>
          </p:cNvPr>
          <p:cNvGrpSpPr/>
          <p:nvPr/>
        </p:nvGrpSpPr>
        <p:grpSpPr>
          <a:xfrm>
            <a:off x="319177" y="1283864"/>
            <a:ext cx="11442517" cy="5066681"/>
            <a:chOff x="319177" y="1701929"/>
            <a:chExt cx="11442517" cy="4563024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E3531975-22D4-4042-AEED-32EF31456E0A}"/>
                </a:ext>
              </a:extLst>
            </p:cNvPr>
            <p:cNvGrpSpPr/>
            <p:nvPr/>
          </p:nvGrpSpPr>
          <p:grpSpPr>
            <a:xfrm>
              <a:off x="319178" y="1701929"/>
              <a:ext cx="11442516" cy="861774"/>
              <a:chOff x="319178" y="1701929"/>
              <a:chExt cx="11442516" cy="861774"/>
            </a:xfrm>
          </p:grpSpPr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276D4ED3-C729-41B2-998F-F46C61CDF858}"/>
                  </a:ext>
                </a:extLst>
              </p:cNvPr>
              <p:cNvSpPr/>
              <p:nvPr/>
            </p:nvSpPr>
            <p:spPr>
              <a:xfrm>
                <a:off x="401494" y="1963539"/>
                <a:ext cx="11360200" cy="600164"/>
              </a:xfrm>
              <a:prstGeom prst="rect">
                <a:avLst/>
              </a:prstGeom>
              <a:noFill/>
              <a:ln>
                <a:solidFill>
                  <a:srgbClr val="59595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GB" sz="1100" dirty="0">
                  <a:solidFill>
                    <a:srgbClr val="595959"/>
                  </a:solidFill>
                </a:endParaRPr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1B032899-3A0B-47B1-946C-6B5CD9E19257}"/>
                  </a:ext>
                </a:extLst>
              </p:cNvPr>
              <p:cNvSpPr/>
              <p:nvPr/>
            </p:nvSpPr>
            <p:spPr>
              <a:xfrm>
                <a:off x="319178" y="1701929"/>
                <a:ext cx="6096000" cy="235604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r>
                  <a:rPr lang="en-GB" sz="1100" dirty="0">
                    <a:solidFill>
                      <a:srgbClr val="595959"/>
                    </a:solidFill>
                  </a:rPr>
                  <a:t>1. Why did you choose to study A level Computer Science?</a:t>
                </a:r>
              </a:p>
            </p:txBody>
          </p:sp>
        </p:grp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3494CFBB-495B-4940-8919-C2B5A33C38F8}"/>
                </a:ext>
              </a:extLst>
            </p:cNvPr>
            <p:cNvGrpSpPr/>
            <p:nvPr/>
          </p:nvGrpSpPr>
          <p:grpSpPr>
            <a:xfrm>
              <a:off x="319177" y="2629834"/>
              <a:ext cx="11442517" cy="861774"/>
              <a:chOff x="319177" y="1701929"/>
              <a:chExt cx="11442517" cy="861774"/>
            </a:xfrm>
          </p:grpSpPr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C6ABEB9-72B1-47A2-990A-C641106B0AFF}"/>
                  </a:ext>
                </a:extLst>
              </p:cNvPr>
              <p:cNvSpPr/>
              <p:nvPr/>
            </p:nvSpPr>
            <p:spPr>
              <a:xfrm>
                <a:off x="401494" y="1963539"/>
                <a:ext cx="11360200" cy="600164"/>
              </a:xfrm>
              <a:prstGeom prst="rect">
                <a:avLst/>
              </a:prstGeom>
              <a:noFill/>
              <a:ln>
                <a:solidFill>
                  <a:srgbClr val="59595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GB" sz="1100" dirty="0">
                  <a:solidFill>
                    <a:srgbClr val="595959"/>
                  </a:solidFill>
                </a:endParaRPr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9373483D-3E47-4020-88DF-5F636C3670B1}"/>
                  </a:ext>
                </a:extLst>
              </p:cNvPr>
              <p:cNvSpPr/>
              <p:nvPr/>
            </p:nvSpPr>
            <p:spPr>
              <a:xfrm>
                <a:off x="319177" y="1701929"/>
                <a:ext cx="7053173" cy="23560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100" dirty="0">
                    <a:solidFill>
                      <a:srgbClr val="595959"/>
                    </a:solidFill>
                  </a:rPr>
                  <a:t>2. What other courses have you chosen to study at Key Stage 5, and what made you choose this combination?</a:t>
                </a:r>
              </a:p>
            </p:txBody>
          </p: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C7EE176D-F113-4082-AC67-71078F44D4B6}"/>
                </a:ext>
              </a:extLst>
            </p:cNvPr>
            <p:cNvGrpSpPr/>
            <p:nvPr/>
          </p:nvGrpSpPr>
          <p:grpSpPr>
            <a:xfrm>
              <a:off x="319178" y="3557739"/>
              <a:ext cx="11442516" cy="861774"/>
              <a:chOff x="319178" y="1701929"/>
              <a:chExt cx="11442516" cy="861774"/>
            </a:xfrm>
          </p:grpSpPr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5DA5E77D-53B1-4563-9E60-3B2F0AB8B0F9}"/>
                  </a:ext>
                </a:extLst>
              </p:cNvPr>
              <p:cNvSpPr/>
              <p:nvPr/>
            </p:nvSpPr>
            <p:spPr>
              <a:xfrm>
                <a:off x="401494" y="1963539"/>
                <a:ext cx="11360200" cy="600164"/>
              </a:xfrm>
              <a:prstGeom prst="rect">
                <a:avLst/>
              </a:prstGeom>
              <a:noFill/>
              <a:ln>
                <a:solidFill>
                  <a:srgbClr val="59595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GB" sz="1100" dirty="0">
                  <a:solidFill>
                    <a:srgbClr val="595959"/>
                  </a:solidFill>
                </a:endParaRPr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6333C293-A82A-46DC-A7F9-DE3D848E15E3}"/>
                  </a:ext>
                </a:extLst>
              </p:cNvPr>
              <p:cNvSpPr/>
              <p:nvPr/>
            </p:nvSpPr>
            <p:spPr>
              <a:xfrm>
                <a:off x="319178" y="1701929"/>
                <a:ext cx="6096000" cy="235604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r>
                  <a:rPr lang="en-GB" sz="1100" dirty="0">
                    <a:solidFill>
                      <a:srgbClr val="595959"/>
                    </a:solidFill>
                  </a:rPr>
                  <a:t>3. What are you hoping to achieve from studying Computer Science?</a:t>
                </a:r>
              </a:p>
            </p:txBody>
          </p:sp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26308E0C-6068-4A99-AC86-03BE7F64F2DA}"/>
                </a:ext>
              </a:extLst>
            </p:cNvPr>
            <p:cNvGrpSpPr/>
            <p:nvPr/>
          </p:nvGrpSpPr>
          <p:grpSpPr>
            <a:xfrm>
              <a:off x="319177" y="4480459"/>
              <a:ext cx="11442517" cy="861774"/>
              <a:chOff x="319177" y="1701929"/>
              <a:chExt cx="11442517" cy="861774"/>
            </a:xfrm>
          </p:grpSpPr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FB37A45C-27D5-4DCD-AC3F-0EF63CEB5DCA}"/>
                  </a:ext>
                </a:extLst>
              </p:cNvPr>
              <p:cNvSpPr/>
              <p:nvPr/>
            </p:nvSpPr>
            <p:spPr>
              <a:xfrm>
                <a:off x="401494" y="1963539"/>
                <a:ext cx="11360200" cy="600164"/>
              </a:xfrm>
              <a:prstGeom prst="rect">
                <a:avLst/>
              </a:prstGeom>
              <a:noFill/>
              <a:ln>
                <a:solidFill>
                  <a:srgbClr val="59595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GB" sz="1100" dirty="0">
                  <a:solidFill>
                    <a:srgbClr val="595959"/>
                  </a:solidFill>
                </a:endParaRPr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D5252ED4-920D-47C1-A716-9DB40B5774B8}"/>
                  </a:ext>
                </a:extLst>
              </p:cNvPr>
              <p:cNvSpPr/>
              <p:nvPr/>
            </p:nvSpPr>
            <p:spPr>
              <a:xfrm>
                <a:off x="319177" y="1701929"/>
                <a:ext cx="9633421" cy="23560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100" dirty="0">
                    <a:solidFill>
                      <a:srgbClr val="595959"/>
                    </a:solidFill>
                  </a:rPr>
                  <a:t>4. How would you describe yourself as a learner at GCSE?  What skills where you good at, what areas would you like to improve on? </a:t>
                </a:r>
              </a:p>
            </p:txBody>
          </p:sp>
        </p:grp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3C7ECC1C-A0B3-475B-9587-3864FFCF5077}"/>
                </a:ext>
              </a:extLst>
            </p:cNvPr>
            <p:cNvGrpSpPr/>
            <p:nvPr/>
          </p:nvGrpSpPr>
          <p:grpSpPr>
            <a:xfrm>
              <a:off x="319177" y="5403179"/>
              <a:ext cx="11442517" cy="861774"/>
              <a:chOff x="319177" y="1701929"/>
              <a:chExt cx="11442517" cy="861774"/>
            </a:xfrm>
          </p:grpSpPr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F95BD90C-ADC2-4A52-B299-0857E4D238F0}"/>
                  </a:ext>
                </a:extLst>
              </p:cNvPr>
              <p:cNvSpPr/>
              <p:nvPr/>
            </p:nvSpPr>
            <p:spPr>
              <a:xfrm>
                <a:off x="401494" y="1963539"/>
                <a:ext cx="11360200" cy="600164"/>
              </a:xfrm>
              <a:prstGeom prst="rect">
                <a:avLst/>
              </a:prstGeom>
              <a:noFill/>
              <a:ln>
                <a:solidFill>
                  <a:srgbClr val="59595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GB" sz="1100" dirty="0">
                  <a:solidFill>
                    <a:srgbClr val="595959"/>
                  </a:solidFill>
                </a:endParaRPr>
              </a:p>
            </p:txBody>
          </p: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20AC24C6-9202-4D2A-A6EF-106FCD845543}"/>
                  </a:ext>
                </a:extLst>
              </p:cNvPr>
              <p:cNvSpPr/>
              <p:nvPr/>
            </p:nvSpPr>
            <p:spPr>
              <a:xfrm>
                <a:off x="319177" y="1701929"/>
                <a:ext cx="9633421" cy="23560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100" dirty="0">
                    <a:solidFill>
                      <a:srgbClr val="595959"/>
                    </a:solidFill>
                  </a:rPr>
                  <a:t>5. What are your other hobbies and interests outside of school? Anything related to Computing?</a:t>
                </a:r>
              </a:p>
            </p:txBody>
          </p:sp>
        </p:grpSp>
      </p:grpSp>
      <p:sp>
        <p:nvSpPr>
          <p:cNvPr id="23" name="Title 1">
            <a:extLst>
              <a:ext uri="{FF2B5EF4-FFF2-40B4-BE49-F238E27FC236}">
                <a16:creationId xmlns:a16="http://schemas.microsoft.com/office/drawing/2014/main" id="{60616FA2-69CE-4F4B-873E-9DA9432534A7}"/>
              </a:ext>
            </a:extLst>
          </p:cNvPr>
          <p:cNvSpPr txBox="1">
            <a:spLocks/>
          </p:cNvSpPr>
          <p:nvPr/>
        </p:nvSpPr>
        <p:spPr>
          <a:xfrm>
            <a:off x="740229" y="84272"/>
            <a:ext cx="9431382" cy="6646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b="1" dirty="0">
                <a:solidFill>
                  <a:srgbClr val="595959"/>
                </a:solidFill>
                <a:latin typeface="Century Gothic" panose="020B0502020202020204" pitchFamily="34" charset="0"/>
              </a:rPr>
              <a:t>“Tell me about yourself”</a:t>
            </a:r>
          </a:p>
        </p:txBody>
      </p:sp>
    </p:spTree>
    <p:extLst>
      <p:ext uri="{BB962C8B-B14F-4D97-AF65-F5344CB8AC3E}">
        <p14:creationId xmlns:p14="http://schemas.microsoft.com/office/powerpoint/2010/main" val="1600627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1704201-C86B-4102-B647-35CDF4DFEEC5}"/>
              </a:ext>
            </a:extLst>
          </p:cNvPr>
          <p:cNvSpPr txBox="1">
            <a:spLocks/>
          </p:cNvSpPr>
          <p:nvPr/>
        </p:nvSpPr>
        <p:spPr>
          <a:xfrm>
            <a:off x="8378034" y="969216"/>
            <a:ext cx="3742944" cy="3628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600" b="1" dirty="0">
                <a:solidFill>
                  <a:srgbClr val="595959"/>
                </a:solidFill>
                <a:latin typeface="Century Gothic" panose="020B0502020202020204" pitchFamily="34" charset="0"/>
              </a:rPr>
              <a:t>Expected time to complete: 2 hours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5B17E321-EDDB-4CA4-AC84-7B3E02F4209A}"/>
              </a:ext>
            </a:extLst>
          </p:cNvPr>
          <p:cNvSpPr/>
          <p:nvPr/>
        </p:nvSpPr>
        <p:spPr>
          <a:xfrm>
            <a:off x="89650" y="89390"/>
            <a:ext cx="623688" cy="623688"/>
          </a:xfrm>
          <a:prstGeom prst="ellipse">
            <a:avLst/>
          </a:prstGeom>
          <a:noFill/>
          <a:ln w="285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2"/>
                </a:solidFill>
                <a:latin typeface="Century Gothic" panose="020B0502020202020204" pitchFamily="34" charset="0"/>
              </a:rPr>
              <a:t>2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04889C2-0507-4F04-AAA7-B40DD52A38CD}"/>
              </a:ext>
            </a:extLst>
          </p:cNvPr>
          <p:cNvSpPr txBox="1">
            <a:spLocks/>
          </p:cNvSpPr>
          <p:nvPr/>
        </p:nvSpPr>
        <p:spPr>
          <a:xfrm>
            <a:off x="319178" y="907161"/>
            <a:ext cx="3813910" cy="3628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+mj-ea"/>
                <a:cs typeface="+mj-cs"/>
              </a:defRPr>
            </a:lvl1pPr>
          </a:lstStyle>
          <a:p>
            <a:r>
              <a:rPr lang="en-GB" sz="1800" dirty="0">
                <a:solidFill>
                  <a:srgbClr val="595959"/>
                </a:solidFill>
                <a:latin typeface="+mj-lt"/>
              </a:rPr>
              <a:t>Emerging computer technology</a:t>
            </a:r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60616FA2-69CE-4F4B-873E-9DA9432534A7}"/>
              </a:ext>
            </a:extLst>
          </p:cNvPr>
          <p:cNvSpPr txBox="1">
            <a:spLocks/>
          </p:cNvSpPr>
          <p:nvPr/>
        </p:nvSpPr>
        <p:spPr>
          <a:xfrm>
            <a:off x="740229" y="84272"/>
            <a:ext cx="9431382" cy="6646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b="1" dirty="0">
                <a:solidFill>
                  <a:srgbClr val="595959"/>
                </a:solidFill>
                <a:latin typeface="Century Gothic" panose="020B0502020202020204" pitchFamily="34" charset="0"/>
              </a:rPr>
              <a:t>Independent research task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DAB0349-8A65-454D-B1E1-798CCAEC0964}"/>
              </a:ext>
            </a:extLst>
          </p:cNvPr>
          <p:cNvSpPr txBox="1"/>
          <p:nvPr/>
        </p:nvSpPr>
        <p:spPr>
          <a:xfrm>
            <a:off x="319178" y="1417038"/>
            <a:ext cx="6155852" cy="24622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>
                <a:solidFill>
                  <a:srgbClr val="595959"/>
                </a:solidFill>
              </a:rPr>
              <a:t>In this task you get to investigate any area of emerging computer technology which interests you.</a:t>
            </a:r>
          </a:p>
          <a:p>
            <a:endParaRPr lang="en-GB" sz="1100" dirty="0">
              <a:solidFill>
                <a:srgbClr val="595959"/>
              </a:solidFill>
            </a:endParaRPr>
          </a:p>
          <a:p>
            <a:r>
              <a:rPr lang="en-GB" sz="1100" dirty="0">
                <a:solidFill>
                  <a:srgbClr val="595959"/>
                </a:solidFill>
              </a:rPr>
              <a:t>You can pick any area which interests you, but examples could be: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rgbClr val="595959"/>
                </a:solidFill>
              </a:rPr>
              <a:t>Artificial intelligence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rgbClr val="595959"/>
                </a:solidFill>
              </a:rPr>
              <a:t>Robotics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rgbClr val="595959"/>
                </a:solidFill>
              </a:rPr>
              <a:t>Automated self driving cards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rgbClr val="595959"/>
                </a:solidFill>
              </a:rPr>
              <a:t>Quantum computing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100" dirty="0">
              <a:solidFill>
                <a:srgbClr val="595959"/>
              </a:solidFill>
            </a:endParaRPr>
          </a:p>
          <a:p>
            <a:r>
              <a:rPr lang="en-GB" sz="1100" dirty="0">
                <a:solidFill>
                  <a:srgbClr val="595959"/>
                </a:solidFill>
              </a:rPr>
              <a:t>In no more than ONE side of A4 summarise the area you have chosen under the following four headings: </a:t>
            </a:r>
          </a:p>
          <a:p>
            <a:pPr marL="228600" indent="-228600">
              <a:buFont typeface="+mj-lt"/>
              <a:buAutoNum type="arabicPeriod"/>
            </a:pPr>
            <a:r>
              <a:rPr lang="en-GB" sz="1100" dirty="0">
                <a:solidFill>
                  <a:srgbClr val="595959"/>
                </a:solidFill>
              </a:rPr>
              <a:t>What is it?</a:t>
            </a:r>
          </a:p>
          <a:p>
            <a:pPr marL="228600" indent="-228600">
              <a:buFont typeface="+mj-lt"/>
              <a:buAutoNum type="arabicPeriod"/>
            </a:pPr>
            <a:r>
              <a:rPr lang="en-GB" sz="1100" dirty="0">
                <a:solidFill>
                  <a:srgbClr val="595959"/>
                </a:solidFill>
              </a:rPr>
              <a:t>What are the possible Social, Moral, Cultural and Ethical </a:t>
            </a:r>
            <a:r>
              <a:rPr lang="en-GB" sz="1100" b="1" dirty="0">
                <a:solidFill>
                  <a:srgbClr val="595959"/>
                </a:solidFill>
              </a:rPr>
              <a:t>benefits</a:t>
            </a:r>
            <a:r>
              <a:rPr lang="en-GB" sz="1100" dirty="0">
                <a:solidFill>
                  <a:srgbClr val="595959"/>
                </a:solidFill>
              </a:rPr>
              <a:t> of this technology on society</a:t>
            </a:r>
          </a:p>
          <a:p>
            <a:pPr marL="228600" indent="-228600">
              <a:buFont typeface="+mj-lt"/>
              <a:buAutoNum type="arabicPeriod"/>
            </a:pPr>
            <a:r>
              <a:rPr lang="en-GB" sz="1100" dirty="0">
                <a:solidFill>
                  <a:srgbClr val="595959"/>
                </a:solidFill>
              </a:rPr>
              <a:t>What are the possible Social, Moral, Cultural and Ethical </a:t>
            </a:r>
            <a:r>
              <a:rPr lang="en-GB" sz="1100" b="1" dirty="0">
                <a:solidFill>
                  <a:srgbClr val="595959"/>
                </a:solidFill>
              </a:rPr>
              <a:t>risks</a:t>
            </a:r>
            <a:r>
              <a:rPr lang="en-GB" sz="1100" dirty="0">
                <a:solidFill>
                  <a:srgbClr val="595959"/>
                </a:solidFill>
              </a:rPr>
              <a:t> of this technology on society</a:t>
            </a:r>
          </a:p>
          <a:p>
            <a:pPr marL="228600" indent="-228600">
              <a:buFont typeface="+mj-lt"/>
              <a:buAutoNum type="arabicPeriod"/>
            </a:pPr>
            <a:r>
              <a:rPr lang="en-GB" sz="1100" dirty="0">
                <a:solidFill>
                  <a:srgbClr val="595959"/>
                </a:solidFill>
              </a:rPr>
              <a:t>My conclusion on this technology and what it will mean for our world 10 years from now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100" dirty="0">
              <a:solidFill>
                <a:srgbClr val="595959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D9E109F-E1D9-4BE6-95F8-61FB99360F4E}"/>
              </a:ext>
            </a:extLst>
          </p:cNvPr>
          <p:cNvSpPr/>
          <p:nvPr/>
        </p:nvSpPr>
        <p:spPr>
          <a:xfrm>
            <a:off x="349104" y="3963874"/>
            <a:ext cx="6096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1100" b="1" dirty="0">
                <a:solidFill>
                  <a:srgbClr val="595959"/>
                </a:solidFill>
              </a:rPr>
              <a:t>Additional help: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637BCB3-C617-48D6-80D8-A5BEF940EB6A}"/>
              </a:ext>
            </a:extLst>
          </p:cNvPr>
          <p:cNvSpPr/>
          <p:nvPr/>
        </p:nvSpPr>
        <p:spPr>
          <a:xfrm>
            <a:off x="401494" y="4214145"/>
            <a:ext cx="11360200" cy="1736693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100" dirty="0">
                <a:solidFill>
                  <a:srgbClr val="595959"/>
                </a:solidFill>
              </a:rPr>
              <a:t>For additional help and support in structuring your answer you might like to watch some of the videos from the following Craig ‘n’ Dave playlists:</a:t>
            </a:r>
          </a:p>
          <a:p>
            <a:endParaRPr lang="en-GB" sz="1100" dirty="0">
              <a:solidFill>
                <a:srgbClr val="595959"/>
              </a:solidFill>
            </a:endParaRPr>
          </a:p>
          <a:p>
            <a:r>
              <a:rPr lang="en-GB" sz="1100" dirty="0">
                <a:solidFill>
                  <a:srgbClr val="595959"/>
                </a:solidFill>
              </a:rPr>
              <a:t>OCR:</a:t>
            </a:r>
          </a:p>
          <a:p>
            <a:r>
              <a:rPr lang="en-GB" sz="1100" dirty="0">
                <a:solidFill>
                  <a:srgbClr val="595959"/>
                </a:solidFill>
              </a:rPr>
              <a:t>SLR 17 – Ethical, morale and cultural issues</a:t>
            </a:r>
          </a:p>
          <a:p>
            <a:r>
              <a:rPr lang="en-GB" sz="1100" dirty="0">
                <a:solidFill>
                  <a:srgbClr val="595959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https://student.craigndave.org/videos/slr-17-ethical-moral-and-cultural-issues</a:t>
            </a:r>
            <a:endParaRPr lang="en-GB" sz="1100" dirty="0">
              <a:solidFill>
                <a:srgbClr val="595959"/>
              </a:solidFill>
            </a:endParaRPr>
          </a:p>
          <a:p>
            <a:endParaRPr lang="en-GB" sz="1100" dirty="0">
              <a:solidFill>
                <a:srgbClr val="595959"/>
              </a:solidFill>
            </a:endParaRPr>
          </a:p>
          <a:p>
            <a:endParaRPr lang="en-GB" sz="1100" dirty="0"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6205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1704201-C86B-4102-B647-35CDF4DFEEC5}"/>
              </a:ext>
            </a:extLst>
          </p:cNvPr>
          <p:cNvSpPr txBox="1">
            <a:spLocks/>
          </p:cNvSpPr>
          <p:nvPr/>
        </p:nvSpPr>
        <p:spPr>
          <a:xfrm>
            <a:off x="8300139" y="1116974"/>
            <a:ext cx="3742944" cy="3628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600" b="1" dirty="0">
                <a:solidFill>
                  <a:srgbClr val="595959"/>
                </a:solidFill>
                <a:latin typeface="Century Gothic" panose="020B0502020202020204" pitchFamily="34" charset="0"/>
              </a:rPr>
              <a:t>Expected time to complete: 4 hours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5B17E321-EDDB-4CA4-AC84-7B3E02F4209A}"/>
              </a:ext>
            </a:extLst>
          </p:cNvPr>
          <p:cNvSpPr/>
          <p:nvPr/>
        </p:nvSpPr>
        <p:spPr>
          <a:xfrm>
            <a:off x="89650" y="89390"/>
            <a:ext cx="623688" cy="623688"/>
          </a:xfrm>
          <a:prstGeom prst="ellipse">
            <a:avLst/>
          </a:prstGeom>
          <a:noFill/>
          <a:ln w="285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2"/>
                </a:solidFill>
                <a:latin typeface="Century Gothic" panose="020B0502020202020204" pitchFamily="34" charset="0"/>
              </a:rPr>
              <a:t>3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04889C2-0507-4F04-AAA7-B40DD52A38CD}"/>
              </a:ext>
            </a:extLst>
          </p:cNvPr>
          <p:cNvSpPr txBox="1">
            <a:spLocks/>
          </p:cNvSpPr>
          <p:nvPr/>
        </p:nvSpPr>
        <p:spPr>
          <a:xfrm>
            <a:off x="319177" y="907161"/>
            <a:ext cx="7706027" cy="3628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+mj-ea"/>
                <a:cs typeface="+mj-cs"/>
              </a:defRPr>
            </a:lvl1pPr>
          </a:lstStyle>
          <a:p>
            <a:r>
              <a:rPr lang="en-GB" sz="1800" dirty="0">
                <a:solidFill>
                  <a:srgbClr val="595959"/>
                </a:solidFill>
                <a:latin typeface="+mj-lt"/>
              </a:rPr>
              <a:t>Algorithms: from theory to practice</a:t>
            </a:r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60616FA2-69CE-4F4B-873E-9DA9432534A7}"/>
              </a:ext>
            </a:extLst>
          </p:cNvPr>
          <p:cNvSpPr txBox="1">
            <a:spLocks/>
          </p:cNvSpPr>
          <p:nvPr/>
        </p:nvSpPr>
        <p:spPr>
          <a:xfrm>
            <a:off x="740229" y="84272"/>
            <a:ext cx="9431382" cy="6646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b="1" dirty="0">
                <a:solidFill>
                  <a:srgbClr val="595959"/>
                </a:solidFill>
                <a:latin typeface="Century Gothic" panose="020B0502020202020204" pitchFamily="34" charset="0"/>
              </a:rPr>
              <a:t>Linear search programming task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7C33E96A-E7FA-4A56-BCF9-09914F15A509}"/>
              </a:ext>
            </a:extLst>
          </p:cNvPr>
          <p:cNvSpPr txBox="1"/>
          <p:nvPr/>
        </p:nvSpPr>
        <p:spPr>
          <a:xfrm>
            <a:off x="371568" y="1417038"/>
            <a:ext cx="5610132" cy="2292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rgbClr val="595959"/>
                </a:solidFill>
              </a:rPr>
              <a:t>A core concept of computer science is that of data structures and algorithms.</a:t>
            </a:r>
          </a:p>
          <a:p>
            <a:endParaRPr lang="en-GB" sz="1100" dirty="0">
              <a:solidFill>
                <a:srgbClr val="595959"/>
              </a:solidFill>
            </a:endParaRPr>
          </a:p>
          <a:p>
            <a:r>
              <a:rPr lang="en-GB" sz="1100" dirty="0">
                <a:solidFill>
                  <a:srgbClr val="595959"/>
                </a:solidFill>
              </a:rPr>
              <a:t>It is also an area which many students struggle with during examinations.</a:t>
            </a:r>
          </a:p>
          <a:p>
            <a:endParaRPr lang="en-GB" sz="1100" dirty="0">
              <a:solidFill>
                <a:srgbClr val="595959"/>
              </a:solidFill>
            </a:endParaRPr>
          </a:p>
          <a:p>
            <a:r>
              <a:rPr lang="en-GB" sz="1100" dirty="0">
                <a:solidFill>
                  <a:srgbClr val="595959"/>
                </a:solidFill>
              </a:rPr>
              <a:t>Probably the most basic algorithm is that of the “linear search”.</a:t>
            </a:r>
          </a:p>
          <a:p>
            <a:endParaRPr lang="en-GB" sz="1100" dirty="0">
              <a:solidFill>
                <a:srgbClr val="595959"/>
              </a:solidFill>
            </a:endParaRPr>
          </a:p>
          <a:p>
            <a:r>
              <a:rPr lang="en-GB" sz="1100" dirty="0">
                <a:solidFill>
                  <a:srgbClr val="595959"/>
                </a:solidFill>
              </a:rPr>
              <a:t>If you have done the GCSE course you will have learnt about this searching algorithm already.</a:t>
            </a:r>
          </a:p>
          <a:p>
            <a:endParaRPr lang="en-GB" sz="1100" dirty="0">
              <a:solidFill>
                <a:srgbClr val="595959"/>
              </a:solidFill>
            </a:endParaRPr>
          </a:p>
          <a:p>
            <a:r>
              <a:rPr lang="en-GB" sz="1100" dirty="0">
                <a:solidFill>
                  <a:srgbClr val="595959"/>
                </a:solidFill>
              </a:rPr>
              <a:t>Start by learning or refreshing your knowledge of the linear search algorithm by using the videos on this page: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rgbClr val="595959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https://www.craigndave.org/algorithms-linear-search</a:t>
            </a:r>
            <a:r>
              <a:rPr lang="en-GB" sz="1100" dirty="0">
                <a:solidFill>
                  <a:srgbClr val="595959"/>
                </a:solidFill>
              </a:rPr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100" dirty="0">
              <a:solidFill>
                <a:srgbClr val="595959"/>
              </a:solidFill>
            </a:endParaRPr>
          </a:p>
          <a:p>
            <a:r>
              <a:rPr lang="en-GB" sz="1100" dirty="0">
                <a:solidFill>
                  <a:srgbClr val="595959"/>
                </a:solidFill>
              </a:rPr>
              <a:t>Once you are happy with the theory complete the exercises on the following slides.</a:t>
            </a:r>
          </a:p>
        </p:txBody>
      </p:sp>
      <p:pic>
        <p:nvPicPr>
          <p:cNvPr id="67" name="Picture 66">
            <a:extLst>
              <a:ext uri="{FF2B5EF4-FFF2-40B4-BE49-F238E27FC236}">
                <a16:creationId xmlns:a16="http://schemas.microsoft.com/office/drawing/2014/main" id="{3B5D3031-760B-4BEE-B307-C37D892E87A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847850"/>
            <a:ext cx="5865634" cy="3671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68142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1704201-C86B-4102-B647-35CDF4DFEEC5}"/>
              </a:ext>
            </a:extLst>
          </p:cNvPr>
          <p:cNvSpPr txBox="1">
            <a:spLocks/>
          </p:cNvSpPr>
          <p:nvPr/>
        </p:nvSpPr>
        <p:spPr>
          <a:xfrm>
            <a:off x="8449056" y="998556"/>
            <a:ext cx="3742944" cy="3628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600" b="1" dirty="0">
                <a:solidFill>
                  <a:srgbClr val="595959"/>
                </a:solidFill>
                <a:latin typeface="Century Gothic" panose="020B0502020202020204" pitchFamily="34" charset="0"/>
              </a:rPr>
              <a:t>Expected time to complete: 2 hours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5B17E321-EDDB-4CA4-AC84-7B3E02F4209A}"/>
              </a:ext>
            </a:extLst>
          </p:cNvPr>
          <p:cNvSpPr/>
          <p:nvPr/>
        </p:nvSpPr>
        <p:spPr>
          <a:xfrm>
            <a:off x="89650" y="89390"/>
            <a:ext cx="623688" cy="623688"/>
          </a:xfrm>
          <a:prstGeom prst="ellipse">
            <a:avLst/>
          </a:prstGeom>
          <a:noFill/>
          <a:ln w="285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2"/>
                </a:solidFill>
                <a:latin typeface="Century Gothic" panose="020B0502020202020204" pitchFamily="34" charset="0"/>
              </a:rPr>
              <a:t>3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04889C2-0507-4F04-AAA7-B40DD52A38CD}"/>
              </a:ext>
            </a:extLst>
          </p:cNvPr>
          <p:cNvSpPr txBox="1">
            <a:spLocks/>
          </p:cNvSpPr>
          <p:nvPr/>
        </p:nvSpPr>
        <p:spPr>
          <a:xfrm>
            <a:off x="319177" y="907161"/>
            <a:ext cx="7706027" cy="3628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+mj-ea"/>
                <a:cs typeface="+mj-cs"/>
              </a:defRPr>
            </a:lvl1pPr>
          </a:lstStyle>
          <a:p>
            <a:r>
              <a:rPr lang="en-GB" sz="1800" dirty="0">
                <a:solidFill>
                  <a:srgbClr val="595959"/>
                </a:solidFill>
                <a:latin typeface="+mj-lt"/>
              </a:rPr>
              <a:t>Algorithms: from theory to practice</a:t>
            </a:r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60616FA2-69CE-4F4B-873E-9DA9432534A7}"/>
              </a:ext>
            </a:extLst>
          </p:cNvPr>
          <p:cNvSpPr txBox="1">
            <a:spLocks/>
          </p:cNvSpPr>
          <p:nvPr/>
        </p:nvSpPr>
        <p:spPr>
          <a:xfrm>
            <a:off x="740229" y="84272"/>
            <a:ext cx="9431382" cy="6646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b="1" dirty="0">
                <a:solidFill>
                  <a:srgbClr val="595959"/>
                </a:solidFill>
                <a:latin typeface="Century Gothic" panose="020B0502020202020204" pitchFamily="34" charset="0"/>
              </a:rPr>
              <a:t>Linear search programming task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343E9F3-E9E4-4304-B80A-1CB90E588B86}"/>
              </a:ext>
            </a:extLst>
          </p:cNvPr>
          <p:cNvSpPr/>
          <p:nvPr/>
        </p:nvSpPr>
        <p:spPr>
          <a:xfrm>
            <a:off x="401494" y="1611013"/>
            <a:ext cx="11360200" cy="666409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100" dirty="0">
              <a:solidFill>
                <a:srgbClr val="595959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F2E3175-8171-4DCE-B052-6C08E7D9AE9F}"/>
              </a:ext>
            </a:extLst>
          </p:cNvPr>
          <p:cNvSpPr/>
          <p:nvPr/>
        </p:nvSpPr>
        <p:spPr>
          <a:xfrm>
            <a:off x="319178" y="1320527"/>
            <a:ext cx="6096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pPr marL="228600" indent="-228600">
              <a:buFont typeface="+mj-lt"/>
              <a:buAutoNum type="arabicPeriod"/>
            </a:pPr>
            <a:r>
              <a:rPr lang="en-GB" sz="1100" dirty="0">
                <a:solidFill>
                  <a:srgbClr val="595959"/>
                </a:solidFill>
              </a:rPr>
              <a:t>Describe what the linear search algorithm does.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A850299-116A-41BA-A6AE-0D30203894E9}"/>
              </a:ext>
            </a:extLst>
          </p:cNvPr>
          <p:cNvSpPr/>
          <p:nvPr/>
        </p:nvSpPr>
        <p:spPr>
          <a:xfrm>
            <a:off x="401494" y="2734698"/>
            <a:ext cx="11360200" cy="666409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100" dirty="0">
              <a:solidFill>
                <a:srgbClr val="595959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7A60BDF-5712-462B-96F0-835C850B6790}"/>
              </a:ext>
            </a:extLst>
          </p:cNvPr>
          <p:cNvSpPr/>
          <p:nvPr/>
        </p:nvSpPr>
        <p:spPr>
          <a:xfrm>
            <a:off x="319178" y="2444212"/>
            <a:ext cx="6096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pPr marL="228600" indent="-228600">
              <a:buFont typeface="+mj-lt"/>
              <a:buAutoNum type="arabicPeriod" startAt="2"/>
            </a:pPr>
            <a:r>
              <a:rPr lang="en-GB" sz="1100" dirty="0">
                <a:solidFill>
                  <a:srgbClr val="595959"/>
                </a:solidFill>
              </a:rPr>
              <a:t>What are the applications of the linear search algorithm?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2CCED14-F0B2-4EA3-B398-8E5ED73EDBE1}"/>
              </a:ext>
            </a:extLst>
          </p:cNvPr>
          <p:cNvSpPr/>
          <p:nvPr/>
        </p:nvSpPr>
        <p:spPr>
          <a:xfrm>
            <a:off x="401494" y="3882981"/>
            <a:ext cx="11360200" cy="103192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100" dirty="0">
              <a:solidFill>
                <a:srgbClr val="595959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131A85D-8A31-45B1-9B72-089F502481F0}"/>
              </a:ext>
            </a:extLst>
          </p:cNvPr>
          <p:cNvSpPr/>
          <p:nvPr/>
        </p:nvSpPr>
        <p:spPr>
          <a:xfrm>
            <a:off x="319178" y="3592494"/>
            <a:ext cx="6096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pPr marL="228600" indent="-228600">
              <a:buFont typeface="+mj-lt"/>
              <a:buAutoNum type="arabicPeriod" startAt="3"/>
            </a:pPr>
            <a:r>
              <a:rPr lang="en-GB" sz="1100" dirty="0">
                <a:solidFill>
                  <a:srgbClr val="595959"/>
                </a:solidFill>
              </a:rPr>
              <a:t>Write out the steps of the linear search algorithm in simple-structured English. </a:t>
            </a:r>
          </a:p>
        </p:txBody>
      </p:sp>
    </p:spTree>
    <p:extLst>
      <p:ext uri="{BB962C8B-B14F-4D97-AF65-F5344CB8AC3E}">
        <p14:creationId xmlns:p14="http://schemas.microsoft.com/office/powerpoint/2010/main" val="21837594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id="{5B17E321-EDDB-4CA4-AC84-7B3E02F4209A}"/>
              </a:ext>
            </a:extLst>
          </p:cNvPr>
          <p:cNvSpPr/>
          <p:nvPr/>
        </p:nvSpPr>
        <p:spPr>
          <a:xfrm>
            <a:off x="89650" y="89390"/>
            <a:ext cx="623688" cy="623688"/>
          </a:xfrm>
          <a:prstGeom prst="ellipse">
            <a:avLst/>
          </a:prstGeom>
          <a:noFill/>
          <a:ln w="285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2"/>
                </a:solidFill>
                <a:latin typeface="Century Gothic" panose="020B0502020202020204" pitchFamily="34" charset="0"/>
              </a:rPr>
              <a:t>3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04889C2-0507-4F04-AAA7-B40DD52A38CD}"/>
              </a:ext>
            </a:extLst>
          </p:cNvPr>
          <p:cNvSpPr txBox="1">
            <a:spLocks/>
          </p:cNvSpPr>
          <p:nvPr/>
        </p:nvSpPr>
        <p:spPr>
          <a:xfrm>
            <a:off x="319177" y="907161"/>
            <a:ext cx="7706027" cy="3628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+mj-ea"/>
                <a:cs typeface="+mj-cs"/>
              </a:defRPr>
            </a:lvl1pPr>
          </a:lstStyle>
          <a:p>
            <a:r>
              <a:rPr lang="en-GB" sz="1800" dirty="0">
                <a:solidFill>
                  <a:srgbClr val="595959"/>
                </a:solidFill>
                <a:latin typeface="+mj-lt"/>
              </a:rPr>
              <a:t>Algorithms: from theory to practice</a:t>
            </a:r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60616FA2-69CE-4F4B-873E-9DA9432534A7}"/>
              </a:ext>
            </a:extLst>
          </p:cNvPr>
          <p:cNvSpPr txBox="1">
            <a:spLocks/>
          </p:cNvSpPr>
          <p:nvPr/>
        </p:nvSpPr>
        <p:spPr>
          <a:xfrm>
            <a:off x="740229" y="84272"/>
            <a:ext cx="9431382" cy="6646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b="1" dirty="0">
                <a:solidFill>
                  <a:srgbClr val="595959"/>
                </a:solidFill>
                <a:latin typeface="Century Gothic" panose="020B0502020202020204" pitchFamily="34" charset="0"/>
              </a:rPr>
              <a:t>Linear search programming task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7647142-5303-4943-A761-376AF0C967F7}"/>
              </a:ext>
            </a:extLst>
          </p:cNvPr>
          <p:cNvSpPr/>
          <p:nvPr/>
        </p:nvSpPr>
        <p:spPr>
          <a:xfrm>
            <a:off x="401494" y="2593011"/>
            <a:ext cx="11360200" cy="3292884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100" dirty="0">
              <a:solidFill>
                <a:srgbClr val="595959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D8CF7012-E2DD-415C-A810-2613F3C244EB}"/>
              </a:ext>
            </a:extLst>
          </p:cNvPr>
          <p:cNvSpPr/>
          <p:nvPr/>
        </p:nvSpPr>
        <p:spPr>
          <a:xfrm>
            <a:off x="319177" y="1320527"/>
            <a:ext cx="11360200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>
              <a:buFont typeface="+mj-lt"/>
              <a:buAutoNum type="arabicPeriod" startAt="5"/>
            </a:pPr>
            <a:r>
              <a:rPr lang="en-GB" sz="1100" dirty="0">
                <a:solidFill>
                  <a:srgbClr val="595959"/>
                </a:solidFill>
              </a:rPr>
              <a:t>Write out pseudocode for the linear search algorithm.</a:t>
            </a:r>
          </a:p>
          <a:p>
            <a:pPr marL="228600" indent="-228600">
              <a:buFont typeface="+mj-lt"/>
              <a:buAutoNum type="arabicPeriod" startAt="5"/>
            </a:pPr>
            <a:endParaRPr lang="en-GB" sz="1100" dirty="0">
              <a:solidFill>
                <a:srgbClr val="595959"/>
              </a:solidFill>
            </a:endParaRP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rgbClr val="595959"/>
                </a:solidFill>
              </a:rPr>
              <a:t>The algorithm should use an array called items which is pre-populated with the following values: "Florida","Georgia","Delaware","Alabama","California“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rgbClr val="595959"/>
                </a:solidFill>
              </a:rPr>
              <a:t>The algorithm should ask the user to “Enter the state to find:”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rgbClr val="595959"/>
                </a:solidFill>
              </a:rPr>
              <a:t>If the algorithm locates the state entered by the user in the array it should report back to the screen “Item found at position n”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rgbClr val="595959"/>
                </a:solidFill>
              </a:rPr>
              <a:t>If the algorithms can not locate the state entered by the user in the array it should report back to the screen “Item not found”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endParaRPr lang="en-GB" sz="1100" dirty="0"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1414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id="{5B17E321-EDDB-4CA4-AC84-7B3E02F4209A}"/>
              </a:ext>
            </a:extLst>
          </p:cNvPr>
          <p:cNvSpPr/>
          <p:nvPr/>
        </p:nvSpPr>
        <p:spPr>
          <a:xfrm>
            <a:off x="89650" y="89390"/>
            <a:ext cx="623688" cy="623688"/>
          </a:xfrm>
          <a:prstGeom prst="ellipse">
            <a:avLst/>
          </a:prstGeom>
          <a:noFill/>
          <a:ln w="285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2"/>
                </a:solidFill>
                <a:latin typeface="Century Gothic" panose="020B0502020202020204" pitchFamily="34" charset="0"/>
              </a:rPr>
              <a:t>3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04889C2-0507-4F04-AAA7-B40DD52A38CD}"/>
              </a:ext>
            </a:extLst>
          </p:cNvPr>
          <p:cNvSpPr txBox="1">
            <a:spLocks/>
          </p:cNvSpPr>
          <p:nvPr/>
        </p:nvSpPr>
        <p:spPr>
          <a:xfrm>
            <a:off x="319177" y="907161"/>
            <a:ext cx="7706027" cy="3628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+mj-ea"/>
                <a:cs typeface="+mj-cs"/>
              </a:defRPr>
            </a:lvl1pPr>
          </a:lstStyle>
          <a:p>
            <a:r>
              <a:rPr lang="en-GB" sz="1800" dirty="0">
                <a:solidFill>
                  <a:srgbClr val="595959"/>
                </a:solidFill>
                <a:latin typeface="+mj-lt"/>
              </a:rPr>
              <a:t>Algorithms: from theory to practice</a:t>
            </a:r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60616FA2-69CE-4F4B-873E-9DA9432534A7}"/>
              </a:ext>
            </a:extLst>
          </p:cNvPr>
          <p:cNvSpPr txBox="1">
            <a:spLocks/>
          </p:cNvSpPr>
          <p:nvPr/>
        </p:nvSpPr>
        <p:spPr>
          <a:xfrm>
            <a:off x="740229" y="84272"/>
            <a:ext cx="9431382" cy="6646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b="1" dirty="0">
                <a:solidFill>
                  <a:srgbClr val="595959"/>
                </a:solidFill>
                <a:latin typeface="Century Gothic" panose="020B0502020202020204" pitchFamily="34" charset="0"/>
              </a:rPr>
              <a:t>Linear search programming task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19D9C2C-6CDF-48A9-BE35-D3F9C59EA6BA}"/>
              </a:ext>
            </a:extLst>
          </p:cNvPr>
          <p:cNvSpPr/>
          <p:nvPr/>
        </p:nvSpPr>
        <p:spPr>
          <a:xfrm>
            <a:off x="319178" y="1320527"/>
            <a:ext cx="10463122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>
              <a:buFont typeface="+mj-lt"/>
              <a:buAutoNum type="arabicPeriod" startAt="6"/>
            </a:pPr>
            <a:r>
              <a:rPr lang="en-GB" sz="1100" dirty="0">
                <a:solidFill>
                  <a:srgbClr val="595959"/>
                </a:solidFill>
              </a:rPr>
              <a:t>Have a go at coding the linear searching algorithm in a programming language of your choice.</a:t>
            </a:r>
          </a:p>
          <a:p>
            <a:pPr marL="228600" indent="-228600">
              <a:buFont typeface="+mj-lt"/>
              <a:buAutoNum type="arabicPeriod" startAt="6"/>
            </a:pPr>
            <a:endParaRPr lang="en-GB" sz="1100" dirty="0">
              <a:solidFill>
                <a:srgbClr val="595959"/>
              </a:solidFill>
            </a:endParaRP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rgbClr val="595959"/>
                </a:solidFill>
              </a:rPr>
              <a:t>The program should work use an array called items which is pre-populated with the following values: "Florida","Georgia","Delaware","Alabama","California“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rgbClr val="595959"/>
                </a:solidFill>
              </a:rPr>
              <a:t>The program should ask the user to “Enter the state to find:”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rgbClr val="595959"/>
                </a:solidFill>
              </a:rPr>
              <a:t>If the program locates the state entered by the user in the array it should report back to the screen “Item found at position n”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rgbClr val="595959"/>
                </a:solidFill>
              </a:rPr>
              <a:t>If the program can not locate the state entered by the user in the array it should report back to the screen “Item not found”</a:t>
            </a:r>
          </a:p>
          <a:p>
            <a:endParaRPr lang="en-GB" sz="1100" dirty="0">
              <a:solidFill>
                <a:srgbClr val="595959"/>
              </a:solidFill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B0053A4-07A7-4480-9DB8-4D6809897BDF}"/>
              </a:ext>
            </a:extLst>
          </p:cNvPr>
          <p:cNvGrpSpPr/>
          <p:nvPr/>
        </p:nvGrpSpPr>
        <p:grpSpPr>
          <a:xfrm>
            <a:off x="241860" y="2438401"/>
            <a:ext cx="11588190" cy="3713824"/>
            <a:chOff x="203760" y="3054825"/>
            <a:chExt cx="11588190" cy="3650773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C4F8EB62-7551-4669-AD02-17AB97A8CA8C}"/>
                </a:ext>
              </a:extLst>
            </p:cNvPr>
            <p:cNvSpPr/>
            <p:nvPr/>
          </p:nvSpPr>
          <p:spPr>
            <a:xfrm>
              <a:off x="235360" y="3300137"/>
              <a:ext cx="11556590" cy="3405461"/>
            </a:xfrm>
            <a:prstGeom prst="rect">
              <a:avLst/>
            </a:prstGeom>
            <a:no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GB" sz="1100" dirty="0">
                <a:solidFill>
                  <a:srgbClr val="595959"/>
                </a:solidFill>
                <a:latin typeface="Consolas" panose="020B0609020204030204" pitchFamily="49" charset="0"/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26DD7596-9227-4D7B-B89A-F707D9D5012B}"/>
                </a:ext>
              </a:extLst>
            </p:cNvPr>
            <p:cNvSpPr/>
            <p:nvPr/>
          </p:nvSpPr>
          <p:spPr>
            <a:xfrm>
              <a:off x="203760" y="3054825"/>
              <a:ext cx="3930090" cy="22381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100" b="1" dirty="0">
                  <a:solidFill>
                    <a:srgbClr val="595959"/>
                  </a:solidFill>
                </a:rPr>
                <a:t>Cut and paste the code you have written into the box below: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4490197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Custom 2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FFFFFF"/>
      </a:accent1>
      <a:accent2>
        <a:srgbClr val="003729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Title Pag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Title Pag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555E4AFEF95D3488C9FD633267E7521" ma:contentTypeVersion="16" ma:contentTypeDescription="Create a new document." ma:contentTypeScope="" ma:versionID="f9e86e4c685b6056fd3442a243876bda">
  <xsd:schema xmlns:xsd="http://www.w3.org/2001/XMLSchema" xmlns:xs="http://www.w3.org/2001/XMLSchema" xmlns:p="http://schemas.microsoft.com/office/2006/metadata/properties" xmlns:ns2="1c929654-2473-4211-8ee6-a950627cc2eb" xmlns:ns3="5cbb70a0-51aa-4b9b-a53b-f039c9636d9a" targetNamespace="http://schemas.microsoft.com/office/2006/metadata/properties" ma:root="true" ma:fieldsID="9dcc2a3ac5b872493a530ec758ebc84c" ns2:_="" ns3:_="">
    <xsd:import namespace="1c929654-2473-4211-8ee6-a950627cc2eb"/>
    <xsd:import namespace="5cbb70a0-51aa-4b9b-a53b-f039c9636d9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929654-2473-4211-8ee6-a950627cc2e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69725bcc-4bff-48db-9f33-da411d5cb4a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bb70a0-51aa-4b9b-a53b-f039c9636d9a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670ef787-b0d1-4363-8720-ac79ba881236}" ma:internalName="TaxCatchAll" ma:showField="CatchAllData" ma:web="5cbb70a0-51aa-4b9b-a53b-f039c9636d9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cbb70a0-51aa-4b9b-a53b-f039c9636d9a" xsi:nil="true"/>
    <lcf76f155ced4ddcb4097134ff3c332f xmlns="1c929654-2473-4211-8ee6-a950627cc2eb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B23A272-55AC-4D72-AA6F-3B21AB23F2FE}"/>
</file>

<file path=customXml/itemProps2.xml><?xml version="1.0" encoding="utf-8"?>
<ds:datastoreItem xmlns:ds="http://schemas.openxmlformats.org/officeDocument/2006/customXml" ds:itemID="{64059F27-5B50-41BF-909F-AA540269148C}">
  <ds:schemaRefs>
    <ds:schemaRef ds:uri="http://purl.org/dc/dcmitype/"/>
    <ds:schemaRef ds:uri="http://www.w3.org/XML/1998/namespace"/>
    <ds:schemaRef ds:uri="http://schemas.microsoft.com/office/2006/documentManagement/types"/>
    <ds:schemaRef ds:uri="9133b959-a133-48e7-be79-bebbaec9b87f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schemas.openxmlformats.org/package/2006/metadata/core-properties"/>
    <ds:schemaRef ds:uri="c1790254-c05d-463f-b43e-662f6eacea1b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F36F8E74-7325-435D-9DFA-4BD4D96A5E7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621</TotalTime>
  <Words>756</Words>
  <Application>Microsoft Office PowerPoint</Application>
  <PresentationFormat>Widescreen</PresentationFormat>
  <Paragraphs>81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Calibri</vt:lpstr>
      <vt:lpstr>Calibri Light</vt:lpstr>
      <vt:lpstr>Century Gothic</vt:lpstr>
      <vt:lpstr>Consolas</vt:lpstr>
      <vt:lpstr>Retrospect</vt:lpstr>
      <vt:lpstr>Title Page</vt:lpstr>
      <vt:lpstr>1_Title Page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Torch Academy Gateway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 Rudge Staff 8914404</dc:creator>
  <cp:lastModifiedBy>C Rudge Staff 8914404</cp:lastModifiedBy>
  <cp:revision>66</cp:revision>
  <dcterms:created xsi:type="dcterms:W3CDTF">2020-08-27T18:56:27Z</dcterms:created>
  <dcterms:modified xsi:type="dcterms:W3CDTF">2021-06-28T08:44:24Z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0x0101007555E4AFEF95D3488C9FD633267E7521</vt:lpwstr>
  </property>
</Properties>
</file>