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68" r:id="rId5"/>
  </p:sldMasterIdLst>
  <p:notesMasterIdLst>
    <p:notesMasterId r:id="rId18"/>
  </p:notesMasterIdLst>
  <p:sldIdLst>
    <p:sldId id="260" r:id="rId6"/>
    <p:sldId id="256" r:id="rId7"/>
    <p:sldId id="261" r:id="rId8"/>
    <p:sldId id="257" r:id="rId9"/>
    <p:sldId id="262" r:id="rId10"/>
    <p:sldId id="263" r:id="rId11"/>
    <p:sldId id="281" r:id="rId12"/>
    <p:sldId id="283" r:id="rId13"/>
    <p:sldId id="284" r:id="rId14"/>
    <p:sldId id="264" r:id="rId15"/>
    <p:sldId id="282" r:id="rId16"/>
    <p:sldId id="285"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rse Information" id="{951DD9C7-FA9E-4524-854C-1D9655BAD085}">
          <p14:sldIdLst>
            <p14:sldId id="260"/>
            <p14:sldId id="256"/>
            <p14:sldId id="261"/>
            <p14:sldId id="257"/>
            <p14:sldId id="262"/>
          </p14:sldIdLst>
        </p14:section>
        <p14:section name="Induction Lesson" id="{1BE089F1-8AFD-46FD-A81C-80C8CF6F0D94}">
          <p14:sldIdLst>
            <p14:sldId id="263"/>
            <p14:sldId id="281"/>
            <p14:sldId id="283"/>
            <p14:sldId id="284"/>
          </p14:sldIdLst>
        </p14:section>
        <p14:section name="Summer Tasks" id="{EA30A70F-3D55-4030-A4D9-5CAB49D58C95}">
          <p14:sldIdLst>
            <p14:sldId id="264"/>
            <p14:sldId id="282"/>
            <p14:sldId id="2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D2F05-3B46-3B8D-85D0-22A238075414}" v="3311" dt="2025-06-18T13:34:02.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71" autoAdjust="0"/>
  </p:normalViewPr>
  <p:slideViewPr>
    <p:cSldViewPr>
      <p:cViewPr>
        <p:scale>
          <a:sx n="50" d="100"/>
          <a:sy n="50" d="100"/>
        </p:scale>
        <p:origin x="1260" y="3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Beattie Staff 8914404" userId="544cba6e-f088-4f9b-a37c-1f98b9532c9c" providerId="ADAL" clId="{1D9C646C-BEFF-427C-AC44-4A6AD324403F}"/>
    <pc:docChg chg="custSel modSld">
      <pc:chgData name="E Beattie Staff 8914404" userId="544cba6e-f088-4f9b-a37c-1f98b9532c9c" providerId="ADAL" clId="{1D9C646C-BEFF-427C-AC44-4A6AD324403F}" dt="2022-06-27T12:41:09.565" v="18" actId="1035"/>
      <pc:docMkLst>
        <pc:docMk/>
      </pc:docMkLst>
      <pc:sldChg chg="addSp delSp modSp">
        <pc:chgData name="E Beattie Staff 8914404" userId="544cba6e-f088-4f9b-a37c-1f98b9532c9c" providerId="ADAL" clId="{1D9C646C-BEFF-427C-AC44-4A6AD324403F}" dt="2022-06-27T12:40:45.887" v="2" actId="1076"/>
        <pc:sldMkLst>
          <pc:docMk/>
          <pc:sldMk cId="3867986600" sldId="260"/>
        </pc:sldMkLst>
        <pc:picChg chg="add mod">
          <ac:chgData name="E Beattie Staff 8914404" userId="544cba6e-f088-4f9b-a37c-1f98b9532c9c" providerId="ADAL" clId="{1D9C646C-BEFF-427C-AC44-4A6AD324403F}" dt="2022-06-27T12:40:45.887" v="2" actId="1076"/>
          <ac:picMkLst>
            <pc:docMk/>
            <pc:sldMk cId="3867986600" sldId="260"/>
            <ac:picMk id="6" creationId="{0EFEE638-52ED-4A2E-8264-1754C493F30C}"/>
          </ac:picMkLst>
        </pc:picChg>
        <pc:picChg chg="del">
          <ac:chgData name="E Beattie Staff 8914404" userId="544cba6e-f088-4f9b-a37c-1f98b9532c9c" providerId="ADAL" clId="{1D9C646C-BEFF-427C-AC44-4A6AD324403F}" dt="2022-06-27T12:40:43.046" v="0" actId="478"/>
          <ac:picMkLst>
            <pc:docMk/>
            <pc:sldMk cId="3867986600" sldId="260"/>
            <ac:picMk id="1026" creationId="{00000000-0000-0000-0000-000000000000}"/>
          </ac:picMkLst>
        </pc:picChg>
      </pc:sldChg>
      <pc:sldChg chg="addSp delSp modSp">
        <pc:chgData name="E Beattie Staff 8914404" userId="544cba6e-f088-4f9b-a37c-1f98b9532c9c" providerId="ADAL" clId="{1D9C646C-BEFF-427C-AC44-4A6AD324403F}" dt="2022-06-27T12:40:59.097" v="8" actId="1076"/>
        <pc:sldMkLst>
          <pc:docMk/>
          <pc:sldMk cId="1063679074" sldId="261"/>
        </pc:sldMkLst>
        <pc:picChg chg="del">
          <ac:chgData name="E Beattie Staff 8914404" userId="544cba6e-f088-4f9b-a37c-1f98b9532c9c" providerId="ADAL" clId="{1D9C646C-BEFF-427C-AC44-4A6AD324403F}" dt="2022-06-27T12:40:48.075" v="3" actId="478"/>
          <ac:picMkLst>
            <pc:docMk/>
            <pc:sldMk cId="1063679074" sldId="261"/>
            <ac:picMk id="3" creationId="{00000000-0000-0000-0000-000000000000}"/>
          </ac:picMkLst>
        </pc:picChg>
        <pc:picChg chg="add mod">
          <ac:chgData name="E Beattie Staff 8914404" userId="544cba6e-f088-4f9b-a37c-1f98b9532c9c" providerId="ADAL" clId="{1D9C646C-BEFF-427C-AC44-4A6AD324403F}" dt="2022-06-27T12:40:59.097" v="8" actId="1076"/>
          <ac:picMkLst>
            <pc:docMk/>
            <pc:sldMk cId="1063679074" sldId="261"/>
            <ac:picMk id="15" creationId="{44D27661-2B7E-480E-95B6-750F336AA2CA}"/>
          </ac:picMkLst>
        </pc:picChg>
      </pc:sldChg>
      <pc:sldChg chg="addSp delSp modSp">
        <pc:chgData name="E Beattie Staff 8914404" userId="544cba6e-f088-4f9b-a37c-1f98b9532c9c" providerId="ADAL" clId="{1D9C646C-BEFF-427C-AC44-4A6AD324403F}" dt="2022-06-27T12:41:09.565" v="18" actId="1035"/>
        <pc:sldMkLst>
          <pc:docMk/>
          <pc:sldMk cId="837150937" sldId="262"/>
        </pc:sldMkLst>
        <pc:picChg chg="del">
          <ac:chgData name="E Beattie Staff 8914404" userId="544cba6e-f088-4f9b-a37c-1f98b9532c9c" providerId="ADAL" clId="{1D9C646C-BEFF-427C-AC44-4A6AD324403F}" dt="2022-06-27T12:41:03.581" v="9" actId="478"/>
          <ac:picMkLst>
            <pc:docMk/>
            <pc:sldMk cId="837150937" sldId="262"/>
            <ac:picMk id="7" creationId="{00000000-0000-0000-0000-000000000000}"/>
          </ac:picMkLst>
        </pc:picChg>
        <pc:picChg chg="add mod">
          <ac:chgData name="E Beattie Staff 8914404" userId="544cba6e-f088-4f9b-a37c-1f98b9532c9c" providerId="ADAL" clId="{1D9C646C-BEFF-427C-AC44-4A6AD324403F}" dt="2022-06-27T12:41:09.565" v="18" actId="1035"/>
          <ac:picMkLst>
            <pc:docMk/>
            <pc:sldMk cId="837150937" sldId="262"/>
            <ac:picMk id="9" creationId="{B397BB67-ECD5-4026-BFB6-27E3E600D938}"/>
          </ac:picMkLst>
        </pc:picChg>
      </pc:sldChg>
    </pc:docChg>
  </pc:docChgLst>
  <pc:docChgLst>
    <pc:chgData name="E Beattie Staff 8914404" userId="S::ebeattie@toothillschool.co.uk::544cba6e-f088-4f9b-a37c-1f98b9532c9c" providerId="AD" clId="Web-{857D2F05-3B46-3B8D-85D0-22A238075414}"/>
    <pc:docChg chg="addSld delSld modSld sldOrd modSection">
      <pc:chgData name="E Beattie Staff 8914404" userId="S::ebeattie@toothillschool.co.uk::544cba6e-f088-4f9b-a37c-1f98b9532c9c" providerId="AD" clId="Web-{857D2F05-3B46-3B8D-85D0-22A238075414}" dt="2025-06-18T13:34:02.661" v="2245" actId="1076"/>
      <pc:docMkLst>
        <pc:docMk/>
      </pc:docMkLst>
      <pc:sldChg chg="addSp delSp modSp ord modTransition addAnim delAnim">
        <pc:chgData name="E Beattie Staff 8914404" userId="S::ebeattie@toothillschool.co.uk::544cba6e-f088-4f9b-a37c-1f98b9532c9c" providerId="AD" clId="Web-{857D2F05-3B46-3B8D-85D0-22A238075414}" dt="2025-06-18T13:01:16.904" v="1052"/>
        <pc:sldMkLst>
          <pc:docMk/>
          <pc:sldMk cId="2051268915" sldId="256"/>
        </pc:sldMkLst>
        <pc:spChg chg="add del mod">
          <ac:chgData name="E Beattie Staff 8914404" userId="S::ebeattie@toothillschool.co.uk::544cba6e-f088-4f9b-a37c-1f98b9532c9c" providerId="AD" clId="Web-{857D2F05-3B46-3B8D-85D0-22A238075414}" dt="2025-06-18T12:57:41.265" v="1013"/>
          <ac:spMkLst>
            <pc:docMk/>
            <pc:sldMk cId="2051268915" sldId="256"/>
            <ac:spMk id="3" creationId="{ED00B5F5-5D3B-E26F-8C76-7E56C95D1A73}"/>
          </ac:spMkLst>
        </pc:spChg>
        <pc:spChg chg="mod">
          <ac:chgData name="E Beattie Staff 8914404" userId="S::ebeattie@toothillschool.co.uk::544cba6e-f088-4f9b-a37c-1f98b9532c9c" providerId="AD" clId="Web-{857D2F05-3B46-3B8D-85D0-22A238075414}" dt="2025-06-18T12:51:13.301" v="169" actId="20577"/>
          <ac:spMkLst>
            <pc:docMk/>
            <pc:sldMk cId="2051268915" sldId="256"/>
            <ac:spMk id="4" creationId="{00000000-0000-0000-0000-000000000000}"/>
          </ac:spMkLst>
        </pc:spChg>
        <pc:spChg chg="del">
          <ac:chgData name="E Beattie Staff 8914404" userId="S::ebeattie@toothillschool.co.uk::544cba6e-f088-4f9b-a37c-1f98b9532c9c" providerId="AD" clId="Web-{857D2F05-3B46-3B8D-85D0-22A238075414}" dt="2025-06-18T12:57:41.265" v="1014"/>
          <ac:spMkLst>
            <pc:docMk/>
            <pc:sldMk cId="2051268915" sldId="256"/>
            <ac:spMk id="16" creationId="{00000000-0000-0000-0000-000000000000}"/>
          </ac:spMkLst>
        </pc:spChg>
        <pc:graphicFrameChg chg="del">
          <ac:chgData name="E Beattie Staff 8914404" userId="S::ebeattie@toothillschool.co.uk::544cba6e-f088-4f9b-a37c-1f98b9532c9c" providerId="AD" clId="Web-{857D2F05-3B46-3B8D-85D0-22A238075414}" dt="2025-06-18T12:52:52.542" v="235"/>
          <ac:graphicFrameMkLst>
            <pc:docMk/>
            <pc:sldMk cId="2051268915" sldId="256"/>
            <ac:graphicFrameMk id="9" creationId="{00000000-0000-0000-0000-000000000000}"/>
          </ac:graphicFrameMkLst>
        </pc:graphicFrameChg>
        <pc:picChg chg="add del mod">
          <ac:chgData name="E Beattie Staff 8914404" userId="S::ebeattie@toothillschool.co.uk::544cba6e-f088-4f9b-a37c-1f98b9532c9c" providerId="AD" clId="Web-{857D2F05-3B46-3B8D-85D0-22A238075414}" dt="2025-06-18T12:58:52.676" v="1028"/>
          <ac:picMkLst>
            <pc:docMk/>
            <pc:sldMk cId="2051268915" sldId="256"/>
            <ac:picMk id="5" creationId="{C6549266-CD04-5EF6-8D16-E3EB6C5E753D}"/>
          </ac:picMkLst>
        </pc:picChg>
        <pc:picChg chg="add mod">
          <ac:chgData name="E Beattie Staff 8914404" userId="S::ebeattie@toothillschool.co.uk::544cba6e-f088-4f9b-a37c-1f98b9532c9c" providerId="AD" clId="Web-{857D2F05-3B46-3B8D-85D0-22A238075414}" dt="2025-06-18T12:59:58.102" v="1040" actId="1076"/>
          <ac:picMkLst>
            <pc:docMk/>
            <pc:sldMk cId="2051268915" sldId="256"/>
            <ac:picMk id="6" creationId="{76E82087-B12A-9745-4810-0814C46AC82A}"/>
          </ac:picMkLst>
        </pc:picChg>
        <pc:picChg chg="add mod">
          <ac:chgData name="E Beattie Staff 8914404" userId="S::ebeattie@toothillschool.co.uk::544cba6e-f088-4f9b-a37c-1f98b9532c9c" providerId="AD" clId="Web-{857D2F05-3B46-3B8D-85D0-22A238075414}" dt="2025-06-18T13:00:06.696" v="1042" actId="1076"/>
          <ac:picMkLst>
            <pc:docMk/>
            <pc:sldMk cId="2051268915" sldId="256"/>
            <ac:picMk id="7" creationId="{D75DCDF3-37F6-99C6-1714-52EED1CB468A}"/>
          </ac:picMkLst>
        </pc:picChg>
        <pc:picChg chg="add mod">
          <ac:chgData name="E Beattie Staff 8914404" userId="S::ebeattie@toothillschool.co.uk::544cba6e-f088-4f9b-a37c-1f98b9532c9c" providerId="AD" clId="Web-{857D2F05-3B46-3B8D-85D0-22A238075414}" dt="2025-06-18T13:00:13.040" v="1044" actId="1076"/>
          <ac:picMkLst>
            <pc:docMk/>
            <pc:sldMk cId="2051268915" sldId="256"/>
            <ac:picMk id="8" creationId="{C55400BE-C3CE-BBF6-2AD1-3D1E6E446E86}"/>
          </ac:picMkLst>
        </pc:picChg>
        <pc:picChg chg="add mod">
          <ac:chgData name="E Beattie Staff 8914404" userId="S::ebeattie@toothillschool.co.uk::544cba6e-f088-4f9b-a37c-1f98b9532c9c" providerId="AD" clId="Web-{857D2F05-3B46-3B8D-85D0-22A238075414}" dt="2025-06-18T13:00:17.619" v="1045"/>
          <ac:picMkLst>
            <pc:docMk/>
            <pc:sldMk cId="2051268915" sldId="256"/>
            <ac:picMk id="10" creationId="{248FD205-CC78-B5B1-F23B-2799AF231FAE}"/>
          </ac:picMkLst>
        </pc:picChg>
        <pc:picChg chg="del">
          <ac:chgData name="E Beattie Staff 8914404" userId="S::ebeattie@toothillschool.co.uk::544cba6e-f088-4f9b-a37c-1f98b9532c9c" providerId="AD" clId="Web-{857D2F05-3B46-3B8D-85D0-22A238075414}" dt="2025-06-18T12:59:23.662" v="1031"/>
          <ac:picMkLst>
            <pc:docMk/>
            <pc:sldMk cId="2051268915" sldId="256"/>
            <ac:picMk id="1028" creationId="{00000000-0000-0000-0000-000000000000}"/>
          </ac:picMkLst>
        </pc:picChg>
      </pc:sldChg>
      <pc:sldChg chg="modSp ord">
        <pc:chgData name="E Beattie Staff 8914404" userId="S::ebeattie@toothillschool.co.uk::544cba6e-f088-4f9b-a37c-1f98b9532c9c" providerId="AD" clId="Web-{857D2F05-3B46-3B8D-85D0-22A238075414}" dt="2025-06-18T12:59:08.927" v="1029"/>
        <pc:sldMkLst>
          <pc:docMk/>
          <pc:sldMk cId="1244469607" sldId="257"/>
        </pc:sldMkLst>
        <pc:spChg chg="mod">
          <ac:chgData name="E Beattie Staff 8914404" userId="S::ebeattie@toothillschool.co.uk::544cba6e-f088-4f9b-a37c-1f98b9532c9c" providerId="AD" clId="Web-{857D2F05-3B46-3B8D-85D0-22A238075414}" dt="2025-06-18T12:51:19.348" v="172" actId="20577"/>
          <ac:spMkLst>
            <pc:docMk/>
            <pc:sldMk cId="1244469607" sldId="257"/>
            <ac:spMk id="2" creationId="{00000000-0000-0000-0000-000000000000}"/>
          </ac:spMkLst>
        </pc:spChg>
        <pc:spChg chg="mod">
          <ac:chgData name="E Beattie Staff 8914404" userId="S::ebeattie@toothillschool.co.uk::544cba6e-f088-4f9b-a37c-1f98b9532c9c" providerId="AD" clId="Web-{857D2F05-3B46-3B8D-85D0-22A238075414}" dt="2025-06-18T12:57:09.731" v="1005" actId="1076"/>
          <ac:spMkLst>
            <pc:docMk/>
            <pc:sldMk cId="1244469607" sldId="257"/>
            <ac:spMk id="9" creationId="{00000000-0000-0000-0000-000000000000}"/>
          </ac:spMkLst>
        </pc:spChg>
        <pc:graphicFrameChg chg="mod modGraphic">
          <ac:chgData name="E Beattie Staff 8914404" userId="S::ebeattie@toothillschool.co.uk::544cba6e-f088-4f9b-a37c-1f98b9532c9c" providerId="AD" clId="Web-{857D2F05-3B46-3B8D-85D0-22A238075414}" dt="2025-06-18T12:56:07.649" v="951"/>
          <ac:graphicFrameMkLst>
            <pc:docMk/>
            <pc:sldMk cId="1244469607" sldId="257"/>
            <ac:graphicFrameMk id="11" creationId="{00000000-0000-0000-0000-000000000000}"/>
          </ac:graphicFrameMkLst>
        </pc:graphicFrameChg>
      </pc:sldChg>
      <pc:sldChg chg="del">
        <pc:chgData name="E Beattie Staff 8914404" userId="S::ebeattie@toothillschool.co.uk::544cba6e-f088-4f9b-a37c-1f98b9532c9c" providerId="AD" clId="Web-{857D2F05-3B46-3B8D-85D0-22A238075414}" dt="2025-06-18T13:02:14.408" v="1060"/>
        <pc:sldMkLst>
          <pc:docMk/>
          <pc:sldMk cId="3931077114" sldId="258"/>
        </pc:sldMkLst>
      </pc:sldChg>
      <pc:sldChg chg="del">
        <pc:chgData name="E Beattie Staff 8914404" userId="S::ebeattie@toothillschool.co.uk::544cba6e-f088-4f9b-a37c-1f98b9532c9c" providerId="AD" clId="Web-{857D2F05-3B46-3B8D-85D0-22A238075414}" dt="2025-06-18T13:02:13.814" v="1059"/>
        <pc:sldMkLst>
          <pc:docMk/>
          <pc:sldMk cId="3249150761" sldId="259"/>
        </pc:sldMkLst>
      </pc:sldChg>
      <pc:sldChg chg="addSp delSp modSp">
        <pc:chgData name="E Beattie Staff 8914404" userId="S::ebeattie@toothillschool.co.uk::544cba6e-f088-4f9b-a37c-1f98b9532c9c" providerId="AD" clId="Web-{857D2F05-3B46-3B8D-85D0-22A238075414}" dt="2025-06-18T12:58:33.190" v="1025" actId="20577"/>
        <pc:sldMkLst>
          <pc:docMk/>
          <pc:sldMk cId="3867986600" sldId="260"/>
        </pc:sldMkLst>
        <pc:spChg chg="mod">
          <ac:chgData name="E Beattie Staff 8914404" userId="S::ebeattie@toothillschool.co.uk::544cba6e-f088-4f9b-a37c-1f98b9532c9c" providerId="AD" clId="Web-{857D2F05-3B46-3B8D-85D0-22A238075414}" dt="2025-06-18T12:58:25.533" v="1024" actId="20577"/>
          <ac:spMkLst>
            <pc:docMk/>
            <pc:sldMk cId="3867986600" sldId="260"/>
            <ac:spMk id="2" creationId="{00000000-0000-0000-0000-000000000000}"/>
          </ac:spMkLst>
        </pc:spChg>
        <pc:spChg chg="mod">
          <ac:chgData name="E Beattie Staff 8914404" userId="S::ebeattie@toothillschool.co.uk::544cba6e-f088-4f9b-a37c-1f98b9532c9c" providerId="AD" clId="Web-{857D2F05-3B46-3B8D-85D0-22A238075414}" dt="2025-06-18T12:58:33.190" v="1025" actId="20577"/>
          <ac:spMkLst>
            <pc:docMk/>
            <pc:sldMk cId="3867986600" sldId="260"/>
            <ac:spMk id="4" creationId="{00000000-0000-0000-0000-000000000000}"/>
          </ac:spMkLst>
        </pc:spChg>
        <pc:picChg chg="del">
          <ac:chgData name="E Beattie Staff 8914404" userId="S::ebeattie@toothillschool.co.uk::544cba6e-f088-4f9b-a37c-1f98b9532c9c" providerId="AD" clId="Web-{857D2F05-3B46-3B8D-85D0-22A238075414}" dt="2025-06-18T12:47:21.333" v="103"/>
          <ac:picMkLst>
            <pc:docMk/>
            <pc:sldMk cId="3867986600" sldId="260"/>
            <ac:picMk id="3" creationId="{00000000-0000-0000-0000-000000000000}"/>
          </ac:picMkLst>
        </pc:picChg>
        <pc:picChg chg="add mod modCrop">
          <ac:chgData name="E Beattie Staff 8914404" userId="S::ebeattie@toothillschool.co.uk::544cba6e-f088-4f9b-a37c-1f98b9532c9c" providerId="AD" clId="Web-{857D2F05-3B46-3B8D-85D0-22A238075414}" dt="2025-06-18T12:48:31.040" v="121" actId="1076"/>
          <ac:picMkLst>
            <pc:docMk/>
            <pc:sldMk cId="3867986600" sldId="260"/>
            <ac:picMk id="5" creationId="{248B3522-16B6-085D-98A1-8BE74AC6D47D}"/>
          </ac:picMkLst>
        </pc:picChg>
        <pc:picChg chg="mod">
          <ac:chgData name="E Beattie Staff 8914404" userId="S::ebeattie@toothillschool.co.uk::544cba6e-f088-4f9b-a37c-1f98b9532c9c" providerId="AD" clId="Web-{857D2F05-3B46-3B8D-85D0-22A238075414}" dt="2025-06-18T12:47:51.460" v="111" actId="1076"/>
          <ac:picMkLst>
            <pc:docMk/>
            <pc:sldMk cId="3867986600" sldId="260"/>
            <ac:picMk id="6" creationId="{0EFEE638-52ED-4A2E-8264-1754C493F30C}"/>
          </ac:picMkLst>
        </pc:picChg>
      </pc:sldChg>
      <pc:sldChg chg="addSp delSp modSp ord modNotes">
        <pc:chgData name="E Beattie Staff 8914404" userId="S::ebeattie@toothillschool.co.uk::544cba6e-f088-4f9b-a37c-1f98b9532c9c" providerId="AD" clId="Web-{857D2F05-3B46-3B8D-85D0-22A238075414}" dt="2025-06-18T12:59:49.742" v="1038" actId="1076"/>
        <pc:sldMkLst>
          <pc:docMk/>
          <pc:sldMk cId="1063679074" sldId="261"/>
        </pc:sldMkLst>
        <pc:spChg chg="add del mod">
          <ac:chgData name="E Beattie Staff 8914404" userId="S::ebeattie@toothillschool.co.uk::544cba6e-f088-4f9b-a37c-1f98b9532c9c" providerId="AD" clId="Web-{857D2F05-3B46-3B8D-85D0-22A238075414}" dt="2025-06-18T12:57:37.452" v="1012"/>
          <ac:spMkLst>
            <pc:docMk/>
            <pc:sldMk cId="1063679074" sldId="261"/>
            <ac:spMk id="5" creationId="{615F14C3-06D9-F1A6-99EF-119BB6BCD40F}"/>
          </ac:spMkLst>
        </pc:spChg>
        <pc:spChg chg="add del mod">
          <ac:chgData name="E Beattie Staff 8914404" userId="S::ebeattie@toothillschool.co.uk::544cba6e-f088-4f9b-a37c-1f98b9532c9c" providerId="AD" clId="Web-{857D2F05-3B46-3B8D-85D0-22A238075414}" dt="2025-06-18T12:57:37.452" v="1011"/>
          <ac:spMkLst>
            <pc:docMk/>
            <pc:sldMk cId="1063679074" sldId="261"/>
            <ac:spMk id="7" creationId="{01F3571B-64E3-7248-DBF3-DA29ED557219}"/>
          </ac:spMkLst>
        </pc:spChg>
        <pc:spChg chg="mod">
          <ac:chgData name="E Beattie Staff 8914404" userId="S::ebeattie@toothillschool.co.uk::544cba6e-f088-4f9b-a37c-1f98b9532c9c" providerId="AD" clId="Web-{857D2F05-3B46-3B8D-85D0-22A238075414}" dt="2025-06-18T12:50:59.472" v="167" actId="20577"/>
          <ac:spMkLst>
            <pc:docMk/>
            <pc:sldMk cId="1063679074" sldId="261"/>
            <ac:spMk id="13" creationId="{00000000-0000-0000-0000-000000000000}"/>
          </ac:spMkLst>
        </pc:spChg>
        <pc:spChg chg="del">
          <ac:chgData name="E Beattie Staff 8914404" userId="S::ebeattie@toothillschool.co.uk::544cba6e-f088-4f9b-a37c-1f98b9532c9c" providerId="AD" clId="Web-{857D2F05-3B46-3B8D-85D0-22A238075414}" dt="2025-06-18T12:57:29.795" v="1007"/>
          <ac:spMkLst>
            <pc:docMk/>
            <pc:sldMk cId="1063679074" sldId="261"/>
            <ac:spMk id="14" creationId="{00000000-0000-0000-0000-000000000000}"/>
          </ac:spMkLst>
        </pc:spChg>
        <pc:graphicFrameChg chg="del">
          <ac:chgData name="E Beattie Staff 8914404" userId="S::ebeattie@toothillschool.co.uk::544cba6e-f088-4f9b-a37c-1f98b9532c9c" providerId="AD" clId="Web-{857D2F05-3B46-3B8D-85D0-22A238075414}" dt="2025-06-18T12:57:29.842" v="1009"/>
          <ac:graphicFrameMkLst>
            <pc:docMk/>
            <pc:sldMk cId="1063679074" sldId="261"/>
            <ac:graphicFrameMk id="9" creationId="{00000000-0000-0000-0000-000000000000}"/>
          </ac:graphicFrameMkLst>
        </pc:graphicFrameChg>
        <pc:graphicFrameChg chg="del">
          <ac:chgData name="E Beattie Staff 8914404" userId="S::ebeattie@toothillschool.co.uk::544cba6e-f088-4f9b-a37c-1f98b9532c9c" providerId="AD" clId="Web-{857D2F05-3B46-3B8D-85D0-22A238075414}" dt="2025-06-18T12:57:29.873" v="1010"/>
          <ac:graphicFrameMkLst>
            <pc:docMk/>
            <pc:sldMk cId="1063679074" sldId="261"/>
            <ac:graphicFrameMk id="16" creationId="{00000000-0000-0000-0000-000000000000}"/>
          </ac:graphicFrameMkLst>
        </pc:graphicFrameChg>
        <pc:picChg chg="add del mod modCrop">
          <ac:chgData name="E Beattie Staff 8914404" userId="S::ebeattie@toothillschool.co.uk::544cba6e-f088-4f9b-a37c-1f98b9532c9c" providerId="AD" clId="Web-{857D2F05-3B46-3B8D-85D0-22A238075414}" dt="2025-06-18T12:49:46.483" v="134"/>
          <ac:picMkLst>
            <pc:docMk/>
            <pc:sldMk cId="1063679074" sldId="261"/>
            <ac:picMk id="2" creationId="{F136BEA0-35D5-33A3-4C4D-52B34ECD5848}"/>
          </ac:picMkLst>
        </pc:picChg>
        <pc:picChg chg="del">
          <ac:chgData name="E Beattie Staff 8914404" userId="S::ebeattie@toothillschool.co.uk::544cba6e-f088-4f9b-a37c-1f98b9532c9c" providerId="AD" clId="Web-{857D2F05-3B46-3B8D-85D0-22A238075414}" dt="2025-06-18T12:49:00.339" v="124"/>
          <ac:picMkLst>
            <pc:docMk/>
            <pc:sldMk cId="1063679074" sldId="261"/>
            <ac:picMk id="4" creationId="{00000000-0000-0000-0000-000000000000}"/>
          </ac:picMkLst>
        </pc:picChg>
        <pc:picChg chg="add del mod">
          <ac:chgData name="E Beattie Staff 8914404" userId="S::ebeattie@toothillschool.co.uk::544cba6e-f088-4f9b-a37c-1f98b9532c9c" providerId="AD" clId="Web-{857D2F05-3B46-3B8D-85D0-22A238075414}" dt="2025-06-18T12:59:14.333" v="1030"/>
          <ac:picMkLst>
            <pc:docMk/>
            <pc:sldMk cId="1063679074" sldId="261"/>
            <ac:picMk id="8" creationId="{6B938CA1-A13E-0F9D-E61E-02043653A9BF}"/>
          </ac:picMkLst>
        </pc:picChg>
        <pc:picChg chg="add mod">
          <ac:chgData name="E Beattie Staff 8914404" userId="S::ebeattie@toothillschool.co.uk::544cba6e-f088-4f9b-a37c-1f98b9532c9c" providerId="AD" clId="Web-{857D2F05-3B46-3B8D-85D0-22A238075414}" dt="2025-06-18T12:59:49.742" v="1038" actId="1076"/>
          <ac:picMkLst>
            <pc:docMk/>
            <pc:sldMk cId="1063679074" sldId="261"/>
            <ac:picMk id="10" creationId="{DCA84C51-7CBD-FF60-0EBA-1E939472731E}"/>
          </ac:picMkLst>
        </pc:picChg>
        <pc:picChg chg="del">
          <ac:chgData name="E Beattie Staff 8914404" userId="S::ebeattie@toothillschool.co.uk::544cba6e-f088-4f9b-a37c-1f98b9532c9c" providerId="AD" clId="Web-{857D2F05-3B46-3B8D-85D0-22A238075414}" dt="2025-06-18T12:57:29.795" v="1006"/>
          <ac:picMkLst>
            <pc:docMk/>
            <pc:sldMk cId="1063679074" sldId="261"/>
            <ac:picMk id="15" creationId="{44D27661-2B7E-480E-95B6-750F336AA2CA}"/>
          </ac:picMkLst>
        </pc:picChg>
        <pc:picChg chg="del">
          <ac:chgData name="E Beattie Staff 8914404" userId="S::ebeattie@toothillschool.co.uk::544cba6e-f088-4f9b-a37c-1f98b9532c9c" providerId="AD" clId="Web-{857D2F05-3B46-3B8D-85D0-22A238075414}" dt="2025-06-18T12:59:28.084" v="1032"/>
          <ac:picMkLst>
            <pc:docMk/>
            <pc:sldMk cId="1063679074" sldId="261"/>
            <ac:picMk id="1028" creationId="{00000000-0000-0000-0000-000000000000}"/>
          </ac:picMkLst>
        </pc:picChg>
        <pc:picChg chg="del">
          <ac:chgData name="E Beattie Staff 8914404" userId="S::ebeattie@toothillschool.co.uk::544cba6e-f088-4f9b-a37c-1f98b9532c9c" providerId="AD" clId="Web-{857D2F05-3B46-3B8D-85D0-22A238075414}" dt="2025-06-18T12:48:59.308" v="123"/>
          <ac:picMkLst>
            <pc:docMk/>
            <pc:sldMk cId="1063679074" sldId="261"/>
            <ac:picMk id="1029" creationId="{00000000-0000-0000-0000-000000000000}"/>
          </ac:picMkLst>
        </pc:picChg>
        <pc:picChg chg="del">
          <ac:chgData name="E Beattie Staff 8914404" userId="S::ebeattie@toothillschool.co.uk::544cba6e-f088-4f9b-a37c-1f98b9532c9c" providerId="AD" clId="Web-{857D2F05-3B46-3B8D-85D0-22A238075414}" dt="2025-06-18T12:49:58.374" v="136"/>
          <ac:picMkLst>
            <pc:docMk/>
            <pc:sldMk cId="1063679074" sldId="261"/>
            <ac:picMk id="1031" creationId="{00000000-0000-0000-0000-000000000000}"/>
          </ac:picMkLst>
        </pc:picChg>
        <pc:picChg chg="del mod">
          <ac:chgData name="E Beattie Staff 8914404" userId="S::ebeattie@toothillschool.co.uk::544cba6e-f088-4f9b-a37c-1f98b9532c9c" providerId="AD" clId="Web-{857D2F05-3B46-3B8D-85D0-22A238075414}" dt="2025-06-18T12:57:29.795" v="1008"/>
          <ac:picMkLst>
            <pc:docMk/>
            <pc:sldMk cId="1063679074" sldId="261"/>
            <ac:picMk id="1032" creationId="{00000000-0000-0000-0000-000000000000}"/>
          </ac:picMkLst>
        </pc:picChg>
        <pc:picChg chg="del">
          <ac:chgData name="E Beattie Staff 8914404" userId="S::ebeattie@toothillschool.co.uk::544cba6e-f088-4f9b-a37c-1f98b9532c9c" providerId="AD" clId="Web-{857D2F05-3B46-3B8D-85D0-22A238075414}" dt="2025-06-18T12:49:59.109" v="137"/>
          <ac:picMkLst>
            <pc:docMk/>
            <pc:sldMk cId="1063679074" sldId="261"/>
            <ac:picMk id="1034" creationId="{00000000-0000-0000-0000-000000000000}"/>
          </ac:picMkLst>
        </pc:picChg>
      </pc:sldChg>
      <pc:sldChg chg="modSp">
        <pc:chgData name="E Beattie Staff 8914404" userId="S::ebeattie@toothillschool.co.uk::544cba6e-f088-4f9b-a37c-1f98b9532c9c" providerId="AD" clId="Web-{857D2F05-3B46-3B8D-85D0-22A238075414}" dt="2025-06-18T12:52:46.432" v="234" actId="20577"/>
        <pc:sldMkLst>
          <pc:docMk/>
          <pc:sldMk cId="837150937" sldId="262"/>
        </pc:sldMkLst>
        <pc:spChg chg="mod">
          <ac:chgData name="E Beattie Staff 8914404" userId="S::ebeattie@toothillschool.co.uk::544cba6e-f088-4f9b-a37c-1f98b9532c9c" providerId="AD" clId="Web-{857D2F05-3B46-3B8D-85D0-22A238075414}" dt="2025-06-18T12:51:27.115" v="174" actId="20577"/>
          <ac:spMkLst>
            <pc:docMk/>
            <pc:sldMk cId="837150937" sldId="262"/>
            <ac:spMk id="2" creationId="{00000000-0000-0000-0000-000000000000}"/>
          </ac:spMkLst>
        </pc:spChg>
        <pc:spChg chg="mod">
          <ac:chgData name="E Beattie Staff 8914404" userId="S::ebeattie@toothillschool.co.uk::544cba6e-f088-4f9b-a37c-1f98b9532c9c" providerId="AD" clId="Web-{857D2F05-3B46-3B8D-85D0-22A238075414}" dt="2025-06-18T12:52:46.432" v="234" actId="20577"/>
          <ac:spMkLst>
            <pc:docMk/>
            <pc:sldMk cId="837150937" sldId="262"/>
            <ac:spMk id="8" creationId="{00000000-0000-0000-0000-000000000000}"/>
          </ac:spMkLst>
        </pc:spChg>
      </pc:sldChg>
      <pc:sldChg chg="modSp">
        <pc:chgData name="E Beattie Staff 8914404" userId="S::ebeattie@toothillschool.co.uk::544cba6e-f088-4f9b-a37c-1f98b9532c9c" providerId="AD" clId="Web-{857D2F05-3B46-3B8D-85D0-22A238075414}" dt="2025-06-18T13:32:25.967" v="2233" actId="1076"/>
        <pc:sldMkLst>
          <pc:docMk/>
          <pc:sldMk cId="1798821823" sldId="263"/>
        </pc:sldMkLst>
        <pc:spChg chg="mod">
          <ac:chgData name="E Beattie Staff 8914404" userId="S::ebeattie@toothillschool.co.uk::544cba6e-f088-4f9b-a37c-1f98b9532c9c" providerId="AD" clId="Web-{857D2F05-3B46-3B8D-85D0-22A238075414}" dt="2025-06-18T13:32:25.967" v="2233" actId="1076"/>
          <ac:spMkLst>
            <pc:docMk/>
            <pc:sldMk cId="1798821823" sldId="263"/>
            <ac:spMk id="2" creationId="{3E96D2A0-0278-4E7B-8718-11AF0BEE5CAC}"/>
          </ac:spMkLst>
        </pc:spChg>
      </pc:sldChg>
      <pc:sldChg chg="modSp">
        <pc:chgData name="E Beattie Staff 8914404" userId="S::ebeattie@toothillschool.co.uk::544cba6e-f088-4f9b-a37c-1f98b9532c9c" providerId="AD" clId="Web-{857D2F05-3B46-3B8D-85D0-22A238075414}" dt="2025-06-18T13:19:13.758" v="1726" actId="20577"/>
        <pc:sldMkLst>
          <pc:docMk/>
          <pc:sldMk cId="319116248" sldId="264"/>
        </pc:sldMkLst>
        <pc:spChg chg="mod">
          <ac:chgData name="E Beattie Staff 8914404" userId="S::ebeattie@toothillschool.co.uk::544cba6e-f088-4f9b-a37c-1f98b9532c9c" providerId="AD" clId="Web-{857D2F05-3B46-3B8D-85D0-22A238075414}" dt="2025-06-18T13:19:13.758" v="1726" actId="20577"/>
          <ac:spMkLst>
            <pc:docMk/>
            <pc:sldMk cId="319116248" sldId="264"/>
            <ac:spMk id="2" creationId="{3E96D2A0-0278-4E7B-8718-11AF0BEE5CAC}"/>
          </ac:spMkLst>
        </pc:spChg>
      </pc:sldChg>
      <pc:sldChg chg="del">
        <pc:chgData name="E Beattie Staff 8914404" userId="S::ebeattie@toothillschool.co.uk::544cba6e-f088-4f9b-a37c-1f98b9532c9c" providerId="AD" clId="Web-{857D2F05-3B46-3B8D-85D0-22A238075414}" dt="2025-06-18T13:03:00.208" v="1075"/>
        <pc:sldMkLst>
          <pc:docMk/>
          <pc:sldMk cId="1704938723" sldId="265"/>
        </pc:sldMkLst>
      </pc:sldChg>
      <pc:sldChg chg="del">
        <pc:chgData name="E Beattie Staff 8914404" userId="S::ebeattie@toothillschool.co.uk::544cba6e-f088-4f9b-a37c-1f98b9532c9c" providerId="AD" clId="Web-{857D2F05-3B46-3B8D-85D0-22A238075414}" dt="2025-06-18T13:03:00.224" v="1080"/>
        <pc:sldMkLst>
          <pc:docMk/>
          <pc:sldMk cId="3110149063" sldId="266"/>
        </pc:sldMkLst>
      </pc:sldChg>
      <pc:sldChg chg="del">
        <pc:chgData name="E Beattie Staff 8914404" userId="S::ebeattie@toothillschool.co.uk::544cba6e-f088-4f9b-a37c-1f98b9532c9c" providerId="AD" clId="Web-{857D2F05-3B46-3B8D-85D0-22A238075414}" dt="2025-06-18T13:02:22.283" v="1064"/>
        <pc:sldMkLst>
          <pc:docMk/>
          <pc:sldMk cId="3821510433" sldId="267"/>
        </pc:sldMkLst>
      </pc:sldChg>
      <pc:sldChg chg="del">
        <pc:chgData name="E Beattie Staff 8914404" userId="S::ebeattie@toothillschool.co.uk::544cba6e-f088-4f9b-a37c-1f98b9532c9c" providerId="AD" clId="Web-{857D2F05-3B46-3B8D-85D0-22A238075414}" dt="2025-06-18T13:02:20.002" v="1063"/>
        <pc:sldMkLst>
          <pc:docMk/>
          <pc:sldMk cId="580997074" sldId="268"/>
        </pc:sldMkLst>
      </pc:sldChg>
      <pc:sldChg chg="del">
        <pc:chgData name="E Beattie Staff 8914404" userId="S::ebeattie@toothillschool.co.uk::544cba6e-f088-4f9b-a37c-1f98b9532c9c" providerId="AD" clId="Web-{857D2F05-3B46-3B8D-85D0-22A238075414}" dt="2025-06-18T13:02:11.673" v="1057"/>
        <pc:sldMkLst>
          <pc:docMk/>
          <pc:sldMk cId="750880856" sldId="269"/>
        </pc:sldMkLst>
      </pc:sldChg>
      <pc:sldChg chg="del">
        <pc:chgData name="E Beattie Staff 8914404" userId="S::ebeattie@toothillschool.co.uk::544cba6e-f088-4f9b-a37c-1f98b9532c9c" providerId="AD" clId="Web-{857D2F05-3B46-3B8D-85D0-22A238075414}" dt="2025-06-18T13:03:00.224" v="1078"/>
        <pc:sldMkLst>
          <pc:docMk/>
          <pc:sldMk cId="3561497016" sldId="270"/>
        </pc:sldMkLst>
      </pc:sldChg>
      <pc:sldChg chg="del">
        <pc:chgData name="E Beattie Staff 8914404" userId="S::ebeattie@toothillschool.co.uk::544cba6e-f088-4f9b-a37c-1f98b9532c9c" providerId="AD" clId="Web-{857D2F05-3B46-3B8D-85D0-22A238075414}" dt="2025-06-18T13:03:00.224" v="1077"/>
        <pc:sldMkLst>
          <pc:docMk/>
          <pc:sldMk cId="1905957101" sldId="271"/>
        </pc:sldMkLst>
      </pc:sldChg>
      <pc:sldChg chg="del">
        <pc:chgData name="E Beattie Staff 8914404" userId="S::ebeattie@toothillschool.co.uk::544cba6e-f088-4f9b-a37c-1f98b9532c9c" providerId="AD" clId="Web-{857D2F05-3B46-3B8D-85D0-22A238075414}" dt="2025-06-18T13:03:00.208" v="1076"/>
        <pc:sldMkLst>
          <pc:docMk/>
          <pc:sldMk cId="794256569" sldId="272"/>
        </pc:sldMkLst>
      </pc:sldChg>
      <pc:sldChg chg="del">
        <pc:chgData name="E Beattie Staff 8914404" userId="S::ebeattie@toothillschool.co.uk::544cba6e-f088-4f9b-a37c-1f98b9532c9c" providerId="AD" clId="Web-{857D2F05-3B46-3B8D-85D0-22A238075414}" dt="2025-06-18T13:02:16.549" v="1061"/>
        <pc:sldMkLst>
          <pc:docMk/>
          <pc:sldMk cId="1080511183" sldId="273"/>
        </pc:sldMkLst>
      </pc:sldChg>
      <pc:sldChg chg="del">
        <pc:chgData name="E Beattie Staff 8914404" userId="S::ebeattie@toothillschool.co.uk::544cba6e-f088-4f9b-a37c-1f98b9532c9c" providerId="AD" clId="Web-{857D2F05-3B46-3B8D-85D0-22A238075414}" dt="2025-06-18T13:02:13.252" v="1058"/>
        <pc:sldMkLst>
          <pc:docMk/>
          <pc:sldMk cId="2488820903" sldId="274"/>
        </pc:sldMkLst>
      </pc:sldChg>
      <pc:sldChg chg="del">
        <pc:chgData name="E Beattie Staff 8914404" userId="S::ebeattie@toothillschool.co.uk::544cba6e-f088-4f9b-a37c-1f98b9532c9c" providerId="AD" clId="Web-{857D2F05-3B46-3B8D-85D0-22A238075414}" dt="2025-06-18T13:03:00.224" v="1079"/>
        <pc:sldMkLst>
          <pc:docMk/>
          <pc:sldMk cId="1633564690" sldId="275"/>
        </pc:sldMkLst>
      </pc:sldChg>
      <pc:sldChg chg="del">
        <pc:chgData name="E Beattie Staff 8914404" userId="S::ebeattie@toothillschool.co.uk::544cba6e-f088-4f9b-a37c-1f98b9532c9c" providerId="AD" clId="Web-{857D2F05-3B46-3B8D-85D0-22A238075414}" dt="2025-06-18T13:02:18.299" v="1062"/>
        <pc:sldMkLst>
          <pc:docMk/>
          <pc:sldMk cId="3203818715" sldId="276"/>
        </pc:sldMkLst>
      </pc:sldChg>
      <pc:sldChg chg="del">
        <pc:chgData name="E Beattie Staff 8914404" userId="S::ebeattie@toothillschool.co.uk::544cba6e-f088-4f9b-a37c-1f98b9532c9c" providerId="AD" clId="Web-{857D2F05-3B46-3B8D-85D0-22A238075414}" dt="2025-06-18T13:03:00.224" v="1081"/>
        <pc:sldMkLst>
          <pc:docMk/>
          <pc:sldMk cId="3365043322" sldId="277"/>
        </pc:sldMkLst>
      </pc:sldChg>
      <pc:sldChg chg="del">
        <pc:chgData name="E Beattie Staff 8914404" userId="S::ebeattie@toothillschool.co.uk::544cba6e-f088-4f9b-a37c-1f98b9532c9c" providerId="AD" clId="Web-{857D2F05-3B46-3B8D-85D0-22A238075414}" dt="2025-06-18T13:02:03.814" v="1053"/>
        <pc:sldMkLst>
          <pc:docMk/>
          <pc:sldMk cId="3044490182" sldId="278"/>
        </pc:sldMkLst>
      </pc:sldChg>
      <pc:sldChg chg="addSp delSp modSp del ord addAnim">
        <pc:chgData name="E Beattie Staff 8914404" userId="S::ebeattie@toothillschool.co.uk::544cba6e-f088-4f9b-a37c-1f98b9532c9c" providerId="AD" clId="Web-{857D2F05-3B46-3B8D-85D0-22A238075414}" dt="2025-06-18T13:30:44.866" v="2221"/>
        <pc:sldMkLst>
          <pc:docMk/>
          <pc:sldMk cId="1269816521" sldId="279"/>
        </pc:sldMkLst>
        <pc:spChg chg="del">
          <ac:chgData name="E Beattie Staff 8914404" userId="S::ebeattie@toothillschool.co.uk::544cba6e-f088-4f9b-a37c-1f98b9532c9c" providerId="AD" clId="Web-{857D2F05-3B46-3B8D-85D0-22A238075414}" dt="2025-06-18T13:02:31.987" v="1066"/>
          <ac:spMkLst>
            <pc:docMk/>
            <pc:sldMk cId="1269816521" sldId="279"/>
            <ac:spMk id="3" creationId="{00000000-0000-0000-0000-000000000000}"/>
          </ac:spMkLst>
        </pc:spChg>
        <pc:spChg chg="add del mod">
          <ac:chgData name="E Beattie Staff 8914404" userId="S::ebeattie@toothillschool.co.uk::544cba6e-f088-4f9b-a37c-1f98b9532c9c" providerId="AD" clId="Web-{857D2F05-3B46-3B8D-85D0-22A238075414}" dt="2025-06-18T13:14:23.488" v="1703" actId="20577"/>
          <ac:spMkLst>
            <pc:docMk/>
            <pc:sldMk cId="1269816521" sldId="279"/>
            <ac:spMk id="5" creationId="{00000000-0000-0000-0000-000000000000}"/>
          </ac:spMkLst>
        </pc:spChg>
        <pc:spChg chg="mod">
          <ac:chgData name="E Beattie Staff 8914404" userId="S::ebeattie@toothillschool.co.uk::544cba6e-f088-4f9b-a37c-1f98b9532c9c" providerId="AD" clId="Web-{857D2F05-3B46-3B8D-85D0-22A238075414}" dt="2025-06-18T13:05:30.218" v="1127" actId="1076"/>
          <ac:spMkLst>
            <pc:docMk/>
            <pc:sldMk cId="1269816521" sldId="279"/>
            <ac:spMk id="6" creationId="{00000000-0000-0000-0000-000000000000}"/>
          </ac:spMkLst>
        </pc:spChg>
        <pc:picChg chg="add mod modCrop">
          <ac:chgData name="E Beattie Staff 8914404" userId="S::ebeattie@toothillschool.co.uk::544cba6e-f088-4f9b-a37c-1f98b9532c9c" providerId="AD" clId="Web-{857D2F05-3B46-3B8D-85D0-22A238075414}" dt="2025-06-18T13:11:15.819" v="1353" actId="1076"/>
          <ac:picMkLst>
            <pc:docMk/>
            <pc:sldMk cId="1269816521" sldId="279"/>
            <ac:picMk id="2" creationId="{889934F7-7E4F-DE09-C8FB-4F7806C2CEBC}"/>
          </ac:picMkLst>
        </pc:picChg>
      </pc:sldChg>
      <pc:sldChg chg="add del replId">
        <pc:chgData name="E Beattie Staff 8914404" userId="S::ebeattie@toothillschool.co.uk::544cba6e-f088-4f9b-a37c-1f98b9532c9c" providerId="AD" clId="Web-{857D2F05-3B46-3B8D-85D0-22A238075414}" dt="2025-06-18T13:11:32.352" v="1368"/>
        <pc:sldMkLst>
          <pc:docMk/>
          <pc:sldMk cId="309252426" sldId="280"/>
        </pc:sldMkLst>
      </pc:sldChg>
      <pc:sldChg chg="del">
        <pc:chgData name="E Beattie Staff 8914404" userId="S::ebeattie@toothillschool.co.uk::544cba6e-f088-4f9b-a37c-1f98b9532c9c" providerId="AD" clId="Web-{857D2F05-3B46-3B8D-85D0-22A238075414}" dt="2025-06-18T13:02:06.079" v="1054"/>
        <pc:sldMkLst>
          <pc:docMk/>
          <pc:sldMk cId="1119112232" sldId="280"/>
        </pc:sldMkLst>
      </pc:sldChg>
      <pc:sldChg chg="del">
        <pc:chgData name="E Beattie Staff 8914404" userId="S::ebeattie@toothillschool.co.uk::544cba6e-f088-4f9b-a37c-1f98b9532c9c" providerId="AD" clId="Web-{857D2F05-3B46-3B8D-85D0-22A238075414}" dt="2025-06-18T13:02:23.643" v="1065"/>
        <pc:sldMkLst>
          <pc:docMk/>
          <pc:sldMk cId="609339901" sldId="281"/>
        </pc:sldMkLst>
      </pc:sldChg>
      <pc:sldChg chg="addSp delSp modSp add ord replId addAnim delAnim">
        <pc:chgData name="E Beattie Staff 8914404" userId="S::ebeattie@toothillschool.co.uk::544cba6e-f088-4f9b-a37c-1f98b9532c9c" providerId="AD" clId="Web-{857D2F05-3B46-3B8D-85D0-22A238075414}" dt="2025-06-18T13:34:02.661" v="2245" actId="1076"/>
        <pc:sldMkLst>
          <pc:docMk/>
          <pc:sldMk cId="1764459277" sldId="281"/>
        </pc:sldMkLst>
        <pc:spChg chg="mod">
          <ac:chgData name="E Beattie Staff 8914404" userId="S::ebeattie@toothillschool.co.uk::544cba6e-f088-4f9b-a37c-1f98b9532c9c" providerId="AD" clId="Web-{857D2F05-3B46-3B8D-85D0-22A238075414}" dt="2025-06-18T13:34:02.661" v="2245" actId="1076"/>
          <ac:spMkLst>
            <pc:docMk/>
            <pc:sldMk cId="1764459277" sldId="281"/>
            <ac:spMk id="5" creationId="{5D78DE63-8BE4-7693-FD23-F1896ECB5206}"/>
          </ac:spMkLst>
        </pc:spChg>
        <pc:picChg chg="add del mod">
          <ac:chgData name="E Beattie Staff 8914404" userId="S::ebeattie@toothillschool.co.uk::544cba6e-f088-4f9b-a37c-1f98b9532c9c" providerId="AD" clId="Web-{857D2F05-3B46-3B8D-85D0-22A238075414}" dt="2025-06-18T13:33:53.160" v="2243" actId="14100"/>
          <ac:picMkLst>
            <pc:docMk/>
            <pc:sldMk cId="1764459277" sldId="281"/>
            <ac:picMk id="2" creationId="{0FDD0F8F-D1E4-13EB-F6E7-519EA2E5BC3F}"/>
          </ac:picMkLst>
        </pc:picChg>
      </pc:sldChg>
      <pc:sldChg chg="addSp delSp modSp add replId addAnim delAnim">
        <pc:chgData name="E Beattie Staff 8914404" userId="S::ebeattie@toothillschool.co.uk::544cba6e-f088-4f9b-a37c-1f98b9532c9c" providerId="AD" clId="Web-{857D2F05-3B46-3B8D-85D0-22A238075414}" dt="2025-06-18T13:30:55.148" v="2222"/>
        <pc:sldMkLst>
          <pc:docMk/>
          <pc:sldMk cId="1595882877" sldId="282"/>
        </pc:sldMkLst>
        <pc:spChg chg="add del">
          <ac:chgData name="E Beattie Staff 8914404" userId="S::ebeattie@toothillschool.co.uk::544cba6e-f088-4f9b-a37c-1f98b9532c9c" providerId="AD" clId="Web-{857D2F05-3B46-3B8D-85D0-22A238075414}" dt="2025-06-18T13:20:16.246" v="1729"/>
          <ac:spMkLst>
            <pc:docMk/>
            <pc:sldMk cId="1595882877" sldId="282"/>
            <ac:spMk id="4" creationId="{F2497EC4-A86E-D249-2199-21B5F4ED7DBF}"/>
          </ac:spMkLst>
        </pc:spChg>
        <pc:spChg chg="del">
          <ac:chgData name="E Beattie Staff 8914404" userId="S::ebeattie@toothillschool.co.uk::544cba6e-f088-4f9b-a37c-1f98b9532c9c" providerId="AD" clId="Web-{857D2F05-3B46-3B8D-85D0-22A238075414}" dt="2025-06-18T13:11:50.040" v="1373"/>
          <ac:spMkLst>
            <pc:docMk/>
            <pc:sldMk cId="1595882877" sldId="282"/>
            <ac:spMk id="5" creationId="{113ABC67-C644-AA02-E516-8DCA5B55D992}"/>
          </ac:spMkLst>
        </pc:spChg>
        <pc:spChg chg="add mod">
          <ac:chgData name="E Beattie Staff 8914404" userId="S::ebeattie@toothillschool.co.uk::544cba6e-f088-4f9b-a37c-1f98b9532c9c" providerId="AD" clId="Web-{857D2F05-3B46-3B8D-85D0-22A238075414}" dt="2025-06-18T13:24:38.248" v="1811" actId="20577"/>
          <ac:spMkLst>
            <pc:docMk/>
            <pc:sldMk cId="1595882877" sldId="282"/>
            <ac:spMk id="10" creationId="{672EE264-5451-4D6C-BC32-6DFC297AA6C3}"/>
          </ac:spMkLst>
        </pc:spChg>
        <pc:picChg chg="del">
          <ac:chgData name="E Beattie Staff 8914404" userId="S::ebeattie@toothillschool.co.uk::544cba6e-f088-4f9b-a37c-1f98b9532c9c" providerId="AD" clId="Web-{857D2F05-3B46-3B8D-85D0-22A238075414}" dt="2025-06-18T13:11:46.446" v="1372"/>
          <ac:picMkLst>
            <pc:docMk/>
            <pc:sldMk cId="1595882877" sldId="282"/>
            <ac:picMk id="2" creationId="{5793F035-E79E-7AF8-2E61-2B9F40BA6A81}"/>
          </ac:picMkLst>
        </pc:picChg>
        <pc:picChg chg="add del">
          <ac:chgData name="E Beattie Staff 8914404" userId="S::ebeattie@toothillschool.co.uk::544cba6e-f088-4f9b-a37c-1f98b9532c9c" providerId="AD" clId="Web-{857D2F05-3B46-3B8D-85D0-22A238075414}" dt="2025-06-18T13:20:16.246" v="1728"/>
          <ac:picMkLst>
            <pc:docMk/>
            <pc:sldMk cId="1595882877" sldId="282"/>
            <ac:picMk id="8" creationId="{BAEE4FAF-7DA6-EEFC-5BCC-C06FEB352CAC}"/>
          </ac:picMkLst>
        </pc:picChg>
        <pc:picChg chg="add mod">
          <ac:chgData name="E Beattie Staff 8914404" userId="S::ebeattie@toothillschool.co.uk::544cba6e-f088-4f9b-a37c-1f98b9532c9c" providerId="AD" clId="Web-{857D2F05-3B46-3B8D-85D0-22A238075414}" dt="2025-06-18T13:25:58.628" v="1898" actId="1076"/>
          <ac:picMkLst>
            <pc:docMk/>
            <pc:sldMk cId="1595882877" sldId="282"/>
            <ac:picMk id="12" creationId="{E2E00AE1-E0F3-CB80-78F9-40D49BBD6E00}"/>
          </ac:picMkLst>
        </pc:picChg>
        <pc:picChg chg="add del mod modCrop">
          <ac:chgData name="E Beattie Staff 8914404" userId="S::ebeattie@toothillschool.co.uk::544cba6e-f088-4f9b-a37c-1f98b9532c9c" providerId="AD" clId="Web-{857D2F05-3B46-3B8D-85D0-22A238075414}" dt="2025-06-18T13:22:51.366" v="1779"/>
          <ac:picMkLst>
            <pc:docMk/>
            <pc:sldMk cId="1595882877" sldId="282"/>
            <ac:picMk id="13" creationId="{3FAE0D43-23F1-437F-9E9D-E8CA473DB4B2}"/>
          </ac:picMkLst>
        </pc:picChg>
        <pc:picChg chg="add mod modCrop">
          <ac:chgData name="E Beattie Staff 8914404" userId="S::ebeattie@toothillschool.co.uk::544cba6e-f088-4f9b-a37c-1f98b9532c9c" providerId="AD" clId="Web-{857D2F05-3B46-3B8D-85D0-22A238075414}" dt="2025-06-18T13:25:58.675" v="1899" actId="1076"/>
          <ac:picMkLst>
            <pc:docMk/>
            <pc:sldMk cId="1595882877" sldId="282"/>
            <ac:picMk id="14" creationId="{CB636919-A0C5-88EE-239D-C32A06FF7F9B}"/>
          </ac:picMkLst>
        </pc:picChg>
      </pc:sldChg>
      <pc:sldChg chg="del">
        <pc:chgData name="E Beattie Staff 8914404" userId="S::ebeattie@toothillschool.co.uk::544cba6e-f088-4f9b-a37c-1f98b9532c9c" providerId="AD" clId="Web-{857D2F05-3B46-3B8D-85D0-22A238075414}" dt="2025-06-18T13:02:07.439" v="1055"/>
        <pc:sldMkLst>
          <pc:docMk/>
          <pc:sldMk cId="3100775182" sldId="282"/>
        </pc:sldMkLst>
      </pc:sldChg>
      <pc:sldChg chg="del">
        <pc:chgData name="E Beattie Staff 8914404" userId="S::ebeattie@toothillschool.co.uk::544cba6e-f088-4f9b-a37c-1f98b9532c9c" providerId="AD" clId="Web-{857D2F05-3B46-3B8D-85D0-22A238075414}" dt="2025-06-18T13:02:08.392" v="1056"/>
        <pc:sldMkLst>
          <pc:docMk/>
          <pc:sldMk cId="1917921314" sldId="283"/>
        </pc:sldMkLst>
      </pc:sldChg>
      <pc:sldChg chg="add replId addAnim delAnim">
        <pc:chgData name="E Beattie Staff 8914404" userId="S::ebeattie@toothillschool.co.uk::544cba6e-f088-4f9b-a37c-1f98b9532c9c" providerId="AD" clId="Web-{857D2F05-3B46-3B8D-85D0-22A238075414}" dt="2025-06-18T13:30:38.085" v="2220"/>
        <pc:sldMkLst>
          <pc:docMk/>
          <pc:sldMk cId="3749187779" sldId="283"/>
        </pc:sldMkLst>
      </pc:sldChg>
      <pc:sldChg chg="addSp delSp modSp add replId">
        <pc:chgData name="E Beattie Staff 8914404" userId="S::ebeattie@toothillschool.co.uk::544cba6e-f088-4f9b-a37c-1f98b9532c9c" providerId="AD" clId="Web-{857D2F05-3B46-3B8D-85D0-22A238075414}" dt="2025-06-18T13:18:40.677" v="1724" actId="20577"/>
        <pc:sldMkLst>
          <pc:docMk/>
          <pc:sldMk cId="153168687" sldId="284"/>
        </pc:sldMkLst>
        <pc:spChg chg="add mod">
          <ac:chgData name="E Beattie Staff 8914404" userId="S::ebeattie@toothillschool.co.uk::544cba6e-f088-4f9b-a37c-1f98b9532c9c" providerId="AD" clId="Web-{857D2F05-3B46-3B8D-85D0-22A238075414}" dt="2025-06-18T13:18:40.677" v="1724" actId="20577"/>
          <ac:spMkLst>
            <pc:docMk/>
            <pc:sldMk cId="153168687" sldId="284"/>
            <ac:spMk id="4" creationId="{38053B00-3E7A-BED0-1F4D-9225507EDFB9}"/>
          </ac:spMkLst>
        </pc:spChg>
        <pc:spChg chg="del">
          <ac:chgData name="E Beattie Staff 8914404" userId="S::ebeattie@toothillschool.co.uk::544cba6e-f088-4f9b-a37c-1f98b9532c9c" providerId="AD" clId="Web-{857D2F05-3B46-3B8D-85D0-22A238075414}" dt="2025-06-18T13:17:50.346" v="1707"/>
          <ac:spMkLst>
            <pc:docMk/>
            <pc:sldMk cId="153168687" sldId="284"/>
            <ac:spMk id="5" creationId="{502321CD-A5FD-D05E-8A93-851447A565B8}"/>
          </ac:spMkLst>
        </pc:spChg>
        <pc:picChg chg="mod">
          <ac:chgData name="E Beattie Staff 8914404" userId="S::ebeattie@toothillschool.co.uk::544cba6e-f088-4f9b-a37c-1f98b9532c9c" providerId="AD" clId="Web-{857D2F05-3B46-3B8D-85D0-22A238075414}" dt="2025-06-18T13:17:58.924" v="1709" actId="1076"/>
          <ac:picMkLst>
            <pc:docMk/>
            <pc:sldMk cId="153168687" sldId="284"/>
            <ac:picMk id="2" creationId="{B97207C3-DA90-66E6-C875-822C3B66C96C}"/>
          </ac:picMkLst>
        </pc:picChg>
      </pc:sldChg>
      <pc:sldChg chg="addSp modSp add replId addAnim">
        <pc:chgData name="E Beattie Staff 8914404" userId="S::ebeattie@toothillschool.co.uk::544cba6e-f088-4f9b-a37c-1f98b9532c9c" providerId="AD" clId="Web-{857D2F05-3B46-3B8D-85D0-22A238075414}" dt="2025-06-18T13:31:02.993" v="2224"/>
        <pc:sldMkLst>
          <pc:docMk/>
          <pc:sldMk cId="2500093347" sldId="285"/>
        </pc:sldMkLst>
        <pc:spChg chg="mod">
          <ac:chgData name="E Beattie Staff 8914404" userId="S::ebeattie@toothillschool.co.uk::544cba6e-f088-4f9b-a37c-1f98b9532c9c" providerId="AD" clId="Web-{857D2F05-3B46-3B8D-85D0-22A238075414}" dt="2025-06-18T13:29:19.079" v="2210" actId="20577"/>
          <ac:spMkLst>
            <pc:docMk/>
            <pc:sldMk cId="2500093347" sldId="285"/>
            <ac:spMk id="4" creationId="{92029E6A-5F58-63BE-48D5-64750BFBC6C1}"/>
          </ac:spMkLst>
        </pc:spChg>
        <pc:picChg chg="add mod">
          <ac:chgData name="E Beattie Staff 8914404" userId="S::ebeattie@toothillschool.co.uk::544cba6e-f088-4f9b-a37c-1f98b9532c9c" providerId="AD" clId="Web-{857D2F05-3B46-3B8D-85D0-22A238075414}" dt="2025-06-18T13:29:35.580" v="2216" actId="1076"/>
          <ac:picMkLst>
            <pc:docMk/>
            <pc:sldMk cId="2500093347" sldId="285"/>
            <ac:picMk id="3" creationId="{B38D248D-5B08-B7D1-FCB7-6C51A8286F43}"/>
          </ac:picMkLst>
        </pc:picChg>
        <pc:picChg chg="mod">
          <ac:chgData name="E Beattie Staff 8914404" userId="S::ebeattie@toothillschool.co.uk::544cba6e-f088-4f9b-a37c-1f98b9532c9c" providerId="AD" clId="Web-{857D2F05-3B46-3B8D-85D0-22A238075414}" dt="2025-06-18T13:29:27.392" v="2212" actId="14100"/>
          <ac:picMkLst>
            <pc:docMk/>
            <pc:sldMk cId="2500093347" sldId="285"/>
            <ac:picMk id="8" creationId="{BDB8B45F-85DD-F347-0C08-EA896EDCE956}"/>
          </ac:picMkLst>
        </pc:picChg>
      </pc:sldChg>
      <pc:sldChg chg="add del ord replId">
        <pc:chgData name="E Beattie Staff 8914404" userId="S::ebeattie@toothillschool.co.uk::544cba6e-f088-4f9b-a37c-1f98b9532c9c" providerId="AD" clId="Web-{857D2F05-3B46-3B8D-85D0-22A238075414}" dt="2025-06-18T13:24:23.622" v="1798"/>
        <pc:sldMkLst>
          <pc:docMk/>
          <pc:sldMk cId="1211020947" sldId="286"/>
        </pc:sldMkLst>
      </pc:sldChg>
    </pc:docChg>
  </pc:docChgLst>
  <pc:docChgLst>
    <pc:chgData name="A Zaffarese Staff 8914404" userId="S::azaffarese@toothillschool.co.uk::7f74b932-48cc-4d6d-b8ce-32c2a51c9244" providerId="AD" clId="Web-{E8B6732C-F7B1-098A-EA48-40269A35ED65}"/>
    <pc:docChg chg="modSld">
      <pc:chgData name="A Zaffarese Staff 8914404" userId="S::azaffarese@toothillschool.co.uk::7f74b932-48cc-4d6d-b8ce-32c2a51c9244" providerId="AD" clId="Web-{E8B6732C-F7B1-098A-EA48-40269A35ED65}" dt="2023-06-20T13:37:07.322" v="1" actId="20577"/>
      <pc:docMkLst>
        <pc:docMk/>
      </pc:docMkLst>
      <pc:sldChg chg="modSp">
        <pc:chgData name="A Zaffarese Staff 8914404" userId="S::azaffarese@toothillschool.co.uk::7f74b932-48cc-4d6d-b8ce-32c2a51c9244" providerId="AD" clId="Web-{E8B6732C-F7B1-098A-EA48-40269A35ED65}" dt="2023-06-20T13:37:07.322" v="1" actId="20577"/>
        <pc:sldMkLst>
          <pc:docMk/>
          <pc:sldMk cId="3110149063" sldId="266"/>
        </pc:sldMkLst>
        <pc:spChg chg="mod">
          <ac:chgData name="A Zaffarese Staff 8914404" userId="S::azaffarese@toothillschool.co.uk::7f74b932-48cc-4d6d-b8ce-32c2a51c9244" providerId="AD" clId="Web-{E8B6732C-F7B1-098A-EA48-40269A35ED65}" dt="2023-06-20T13:37:07.322" v="1" actId="20577"/>
          <ac:spMkLst>
            <pc:docMk/>
            <pc:sldMk cId="3110149063" sldId="266"/>
            <ac:spMk id="3" creationId="{B9F5FBF2-2151-41A8-9442-1EE4997EE995}"/>
          </ac:spMkLst>
        </pc:spChg>
      </pc:sldChg>
    </pc:docChg>
  </pc:docChgLst>
  <pc:docChgLst>
    <pc:chgData name="A Zaffarese Staff 8914404" userId="S::azaffarese@toothillschool.co.uk::7f74b932-48cc-4d6d-b8ce-32c2a51c9244" providerId="AD" clId="Web-{45E3C3E8-5BA6-C332-675D-03C96DE91C3B}"/>
    <pc:docChg chg="modSld sldOrd">
      <pc:chgData name="A Zaffarese Staff 8914404" userId="S::azaffarese@toothillschool.co.uk::7f74b932-48cc-4d6d-b8ce-32c2a51c9244" providerId="AD" clId="Web-{45E3C3E8-5BA6-C332-675D-03C96DE91C3B}" dt="2023-06-27T19:33:50.495" v="82" actId="20577"/>
      <pc:docMkLst>
        <pc:docMk/>
      </pc:docMkLst>
      <pc:sldChg chg="modSp">
        <pc:chgData name="A Zaffarese Staff 8914404" userId="S::azaffarese@toothillschool.co.uk::7f74b932-48cc-4d6d-b8ce-32c2a51c9244" providerId="AD" clId="Web-{45E3C3E8-5BA6-C332-675D-03C96DE91C3B}" dt="2023-06-27T19:32:45.196" v="66"/>
        <pc:sldMkLst>
          <pc:docMk/>
          <pc:sldMk cId="2051268915" sldId="256"/>
        </pc:sldMkLst>
        <pc:graphicFrameChg chg="mod modGraphic">
          <ac:chgData name="A Zaffarese Staff 8914404" userId="S::azaffarese@toothillschool.co.uk::7f74b932-48cc-4d6d-b8ce-32c2a51c9244" providerId="AD" clId="Web-{45E3C3E8-5BA6-C332-675D-03C96DE91C3B}" dt="2023-06-27T19:32:45.196" v="66"/>
          <ac:graphicFrameMkLst>
            <pc:docMk/>
            <pc:sldMk cId="2051268915" sldId="256"/>
            <ac:graphicFrameMk id="9" creationId="{00000000-0000-0000-0000-000000000000}"/>
          </ac:graphicFrameMkLst>
        </pc:graphicFrameChg>
      </pc:sldChg>
      <pc:sldChg chg="ord">
        <pc:chgData name="A Zaffarese Staff 8914404" userId="S::azaffarese@toothillschool.co.uk::7f74b932-48cc-4d6d-b8ce-32c2a51c9244" providerId="AD" clId="Web-{45E3C3E8-5BA6-C332-675D-03C96DE91C3B}" dt="2023-06-27T19:32:10.367" v="50"/>
        <pc:sldMkLst>
          <pc:docMk/>
          <pc:sldMk cId="1063679074" sldId="261"/>
        </pc:sldMkLst>
      </pc:sldChg>
      <pc:sldChg chg="modSp">
        <pc:chgData name="A Zaffarese Staff 8914404" userId="S::azaffarese@toothillschool.co.uk::7f74b932-48cc-4d6d-b8ce-32c2a51c9244" providerId="AD" clId="Web-{45E3C3E8-5BA6-C332-675D-03C96DE91C3B}" dt="2023-06-27T19:33:50.495" v="82" actId="20577"/>
        <pc:sldMkLst>
          <pc:docMk/>
          <pc:sldMk cId="837150937" sldId="262"/>
        </pc:sldMkLst>
        <pc:spChg chg="mod">
          <ac:chgData name="A Zaffarese Staff 8914404" userId="S::azaffarese@toothillschool.co.uk::7f74b932-48cc-4d6d-b8ce-32c2a51c9244" providerId="AD" clId="Web-{45E3C3E8-5BA6-C332-675D-03C96DE91C3B}" dt="2023-06-27T19:33:50.495" v="82" actId="20577"/>
          <ac:spMkLst>
            <pc:docMk/>
            <pc:sldMk cId="837150937" sldId="262"/>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DB38DC0-A066-49F7-A394-FB7469C35D49}" type="datetimeFigureOut">
              <a:rPr lang="en-GB" smtClean="0"/>
              <a:t>18/06/2025</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7EAEC82-65C8-44AF-A706-99AE7105B2AE}" type="slidenum">
              <a:rPr lang="en-GB" smtClean="0"/>
              <a:t>‹#›</a:t>
            </a:fld>
            <a:endParaRPr lang="en-GB"/>
          </a:p>
        </p:txBody>
      </p:sp>
    </p:spTree>
    <p:extLst>
      <p:ext uri="{BB962C8B-B14F-4D97-AF65-F5344CB8AC3E}">
        <p14:creationId xmlns:p14="http://schemas.microsoft.com/office/powerpoint/2010/main" val="2719283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AEC82-65C8-44AF-A706-99AE7105B2AE}" type="slidenum">
              <a:rPr lang="en-GB" smtClean="0"/>
              <a:t>3</a:t>
            </a:fld>
            <a:endParaRPr lang="en-GB"/>
          </a:p>
        </p:txBody>
      </p:sp>
    </p:spTree>
    <p:extLst>
      <p:ext uri="{BB962C8B-B14F-4D97-AF65-F5344CB8AC3E}">
        <p14:creationId xmlns:p14="http://schemas.microsoft.com/office/powerpoint/2010/main" val="340209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10"/>
          </p:nvPr>
        </p:nvSpPr>
        <p:spPr/>
        <p:txBody>
          <a:bodyPr/>
          <a:lstStyle/>
          <a:p>
            <a:fld id="{67EAEC82-65C8-44AF-A706-99AE7105B2AE}" type="slidenum">
              <a:rPr lang="en-GB" smtClean="0"/>
              <a:t>2</a:t>
            </a:fld>
            <a:endParaRPr lang="en-GB"/>
          </a:p>
        </p:txBody>
      </p:sp>
    </p:spTree>
    <p:extLst>
      <p:ext uri="{BB962C8B-B14F-4D97-AF65-F5344CB8AC3E}">
        <p14:creationId xmlns:p14="http://schemas.microsoft.com/office/powerpoint/2010/main" val="3661213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will have this as an A4 booklet, they will then add any extra sheets in themselves as they go.</a:t>
            </a:r>
          </a:p>
        </p:txBody>
      </p:sp>
      <p:sp>
        <p:nvSpPr>
          <p:cNvPr id="4" name="Slide Number Placeholder 3"/>
          <p:cNvSpPr>
            <a:spLocks noGrp="1"/>
          </p:cNvSpPr>
          <p:nvPr>
            <p:ph type="sldNum" sz="quarter" idx="5"/>
          </p:nvPr>
        </p:nvSpPr>
        <p:spPr/>
        <p:txBody>
          <a:bodyPr/>
          <a:lstStyle/>
          <a:p>
            <a:fld id="{67EAEC82-65C8-44AF-A706-99AE7105B2AE}" type="slidenum">
              <a:rPr lang="en-GB" smtClean="0"/>
              <a:t>21</a:t>
            </a:fld>
            <a:endParaRPr lang="en-GB"/>
          </a:p>
        </p:txBody>
      </p:sp>
    </p:spTree>
    <p:extLst>
      <p:ext uri="{BB962C8B-B14F-4D97-AF65-F5344CB8AC3E}">
        <p14:creationId xmlns:p14="http://schemas.microsoft.com/office/powerpoint/2010/main" val="233329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E2BB76-F2D2-44C7-B7EA-7DF3977F5F90}" type="datetimeFigureOut">
              <a:rPr lang="en-GB" smtClean="0"/>
              <a:t>18/06/2025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247098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2BB76-F2D2-44C7-B7EA-7DF3977F5F90}" type="datetimeFigureOut">
              <a:rPr lang="en-GB" smtClean="0"/>
              <a:t>18/06/2025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126801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2BB76-F2D2-44C7-B7EA-7DF3977F5F90}" type="datetimeFigureOut">
              <a:rPr lang="en-GB" smtClean="0"/>
              <a:t>18/06/2025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2165945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AE2BB76-F2D2-44C7-B7EA-7DF3977F5F90}" type="datetimeFigureOut">
              <a:rPr lang="en-GB" smtClean="0"/>
              <a:t>18/06/2025</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00E70E7-E7D8-42FF-B657-8E34D2D0F6BD}"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39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2BB76-F2D2-44C7-B7EA-7DF3977F5F90}" type="datetimeFigureOut">
              <a:rPr lang="en-GB" smtClean="0"/>
              <a:t>18/06/2025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118508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E2BB76-F2D2-44C7-B7EA-7DF3977F5F90}" type="datetimeFigureOut">
              <a:rPr lang="en-GB" smtClean="0"/>
              <a:t>18/06/2025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E70E7-E7D8-42FF-B657-8E34D2D0F6BD}"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703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E2BB76-F2D2-44C7-B7EA-7DF3977F5F90}" type="datetimeFigureOut">
              <a:rPr lang="en-GB" smtClean="0"/>
              <a:t>18/06/2025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1329197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E2BB76-F2D2-44C7-B7EA-7DF3977F5F90}" type="datetimeFigureOut">
              <a:rPr lang="en-GB" smtClean="0"/>
              <a:t>18/06/2025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4082022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E2BB76-F2D2-44C7-B7EA-7DF3977F5F90}" type="datetimeFigureOut">
              <a:rPr lang="en-GB" smtClean="0"/>
              <a:t>18/06/2025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2442653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2BB76-F2D2-44C7-B7EA-7DF3977F5F90}" type="datetimeFigureOut">
              <a:rPr lang="en-GB" smtClean="0"/>
              <a:t>18/06/2025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2029761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E2BB76-F2D2-44C7-B7EA-7DF3977F5F90}" type="datetimeFigureOut">
              <a:rPr lang="en-GB" smtClean="0"/>
              <a:t>18/06/2025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259945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2BB76-F2D2-44C7-B7EA-7DF3977F5F90}" type="datetimeFigureOut">
              <a:rPr lang="en-GB" smtClean="0"/>
              <a:t>18/06/2025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3842372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E2BB76-F2D2-44C7-B7EA-7DF3977F5F90}" type="datetimeFigureOut">
              <a:rPr lang="en-GB" smtClean="0"/>
              <a:t>18/06/2025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3003336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2BB76-F2D2-44C7-B7EA-7DF3977F5F90}" type="datetimeFigureOut">
              <a:rPr lang="en-GB" smtClean="0"/>
              <a:t>18/06/2025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3197958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2BB76-F2D2-44C7-B7EA-7DF3977F5F90}" type="datetimeFigureOut">
              <a:rPr lang="en-GB" smtClean="0"/>
              <a:t>18/06/2025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37639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E2BB76-F2D2-44C7-B7EA-7DF3977F5F90}" type="datetimeFigureOut">
              <a:rPr lang="en-GB" smtClean="0"/>
              <a:t>18/06/2025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408697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E2BB76-F2D2-44C7-B7EA-7DF3977F5F90}" type="datetimeFigureOut">
              <a:rPr lang="en-GB" smtClean="0"/>
              <a:t>18/06/2025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87258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E2BB76-F2D2-44C7-B7EA-7DF3977F5F90}" type="datetimeFigureOut">
              <a:rPr lang="en-GB" smtClean="0"/>
              <a:t>18/06/2025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279953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E2BB76-F2D2-44C7-B7EA-7DF3977F5F90}" type="datetimeFigureOut">
              <a:rPr lang="en-GB" smtClean="0"/>
              <a:t>18/06/2025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182729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2BB76-F2D2-44C7-B7EA-7DF3977F5F90}" type="datetimeFigureOut">
              <a:rPr lang="en-GB" smtClean="0"/>
              <a:t>18/06/2025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275658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E2BB76-F2D2-44C7-B7EA-7DF3977F5F90}" type="datetimeFigureOut">
              <a:rPr lang="en-GB" smtClean="0"/>
              <a:t>18/06/2025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206512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E2BB76-F2D2-44C7-B7EA-7DF3977F5F90}" type="datetimeFigureOut">
              <a:rPr lang="en-GB" smtClean="0"/>
              <a:t>18/06/2025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0E70E7-E7D8-42FF-B657-8E34D2D0F6BD}" type="slidenum">
              <a:rPr lang="en-GB" smtClean="0"/>
              <a:t>‹#›</a:t>
            </a:fld>
            <a:endParaRPr lang="en-GB"/>
          </a:p>
        </p:txBody>
      </p:sp>
    </p:spTree>
    <p:extLst>
      <p:ext uri="{BB962C8B-B14F-4D97-AF65-F5344CB8AC3E}">
        <p14:creationId xmlns:p14="http://schemas.microsoft.com/office/powerpoint/2010/main" val="2210991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2BB76-F2D2-44C7-B7EA-7DF3977F5F90}" type="datetimeFigureOut">
              <a:rPr lang="en-GB" smtClean="0"/>
              <a:t>18/06/2025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E70E7-E7D8-42FF-B657-8E34D2D0F6BD}" type="slidenum">
              <a:rPr lang="en-GB" smtClean="0"/>
              <a:t>‹#›</a:t>
            </a:fld>
            <a:endParaRPr lang="en-GB"/>
          </a:p>
        </p:txBody>
      </p:sp>
    </p:spTree>
    <p:extLst>
      <p:ext uri="{BB962C8B-B14F-4D97-AF65-F5344CB8AC3E}">
        <p14:creationId xmlns:p14="http://schemas.microsoft.com/office/powerpoint/2010/main" val="25981067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AE2BB76-F2D2-44C7-B7EA-7DF3977F5F90}" type="datetimeFigureOut">
              <a:rPr lang="en-GB" smtClean="0"/>
              <a:t>18/06/2025</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00E70E7-E7D8-42FF-B657-8E34D2D0F6BD}" type="slidenum">
              <a:rPr lang="en-GB" smtClean="0"/>
              <a:t>‹#›</a:t>
            </a:fld>
            <a:endParaRPr lang="en-GB"/>
          </a:p>
        </p:txBody>
      </p:sp>
    </p:spTree>
    <p:extLst>
      <p:ext uri="{BB962C8B-B14F-4D97-AF65-F5344CB8AC3E}">
        <p14:creationId xmlns:p14="http://schemas.microsoft.com/office/powerpoint/2010/main" val="35497179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www.aqa.org.uk/"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aqa.org.uk/"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beattie@toothillschool.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p:spPr>
        <p:style>
          <a:lnRef idx="2">
            <a:schemeClr val="accent3"/>
          </a:lnRef>
          <a:fillRef idx="1">
            <a:schemeClr val="lt1"/>
          </a:fillRef>
          <a:effectRef idx="0">
            <a:schemeClr val="accent3"/>
          </a:effectRef>
          <a:fontRef idx="minor">
            <a:schemeClr val="dk1"/>
          </a:fontRef>
        </p:style>
        <p:txBody>
          <a:bodyPr>
            <a:noAutofit/>
          </a:bodyPr>
          <a:lstStyle/>
          <a:p>
            <a:r>
              <a:rPr lang="en-GB" sz="3200" b="1" dirty="0"/>
              <a:t>Welcome to the OCR Cambridge National Level 3 AAQ in Engineering</a:t>
            </a:r>
          </a:p>
        </p:txBody>
      </p:sp>
      <p:sp>
        <p:nvSpPr>
          <p:cNvPr id="4" name="Content Placeholder 3"/>
          <p:cNvSpPr>
            <a:spLocks noGrp="1"/>
          </p:cNvSpPr>
          <p:nvPr>
            <p:ph idx="1"/>
          </p:nvPr>
        </p:nvSpPr>
        <p:spPr>
          <a:xfrm>
            <a:off x="838200" y="1883286"/>
            <a:ext cx="5833864" cy="4759723"/>
          </a:xfrm>
        </p:spPr>
        <p:txBody>
          <a:bodyPr vert="horz" lIns="91440" tIns="45720" rIns="91440" bIns="45720" rtlCol="0" anchor="t">
            <a:normAutofit fontScale="92500" lnSpcReduction="20000"/>
          </a:bodyPr>
          <a:lstStyle/>
          <a:p>
            <a:pPr marL="0" indent="0">
              <a:buNone/>
            </a:pPr>
            <a:r>
              <a:rPr lang="en-GB" sz="2900" b="1" u="sng" dirty="0"/>
              <a:t>By the end of this course, you will:</a:t>
            </a:r>
          </a:p>
          <a:p>
            <a:pPr marL="0" indent="0">
              <a:buNone/>
            </a:pPr>
            <a:endParaRPr lang="en-GB" b="1" u="sng" dirty="0"/>
          </a:p>
          <a:p>
            <a:r>
              <a:rPr lang="en-GB" dirty="0"/>
              <a:t>Learn a combination of engineering principles and mathematics</a:t>
            </a:r>
          </a:p>
          <a:p>
            <a:pPr marL="0" indent="0">
              <a:buNone/>
            </a:pPr>
            <a:r>
              <a:rPr lang="en-GB" dirty="0"/>
              <a:t> </a:t>
            </a:r>
          </a:p>
          <a:p>
            <a:r>
              <a:rPr lang="en-GB" dirty="0"/>
              <a:t>Develop an understanding of health and safety, team-work, effective communication with individuals or groups, interpreting and creating computer-aided engineering drawings</a:t>
            </a:r>
          </a:p>
          <a:p>
            <a:endParaRPr lang="en-GB" dirty="0"/>
          </a:p>
          <a:p>
            <a:r>
              <a:rPr lang="en-GB" dirty="0">
                <a:ea typeface="Calibri" panose="020F0502020204030204"/>
                <a:cs typeface="Calibri" panose="020F0502020204030204"/>
              </a:rPr>
              <a:t>Work through engineering projects to analyse, redesign, model and build prototypes to meet the given briefs</a:t>
            </a:r>
          </a:p>
          <a:p>
            <a:endParaRPr lang="en-GB" b="1" u="sng" dirty="0"/>
          </a:p>
        </p:txBody>
      </p:sp>
      <p:pic>
        <p:nvPicPr>
          <p:cNvPr id="6" name="Picture 5">
            <a:extLst>
              <a:ext uri="{FF2B5EF4-FFF2-40B4-BE49-F238E27FC236}">
                <a16:creationId xmlns:a16="http://schemas.microsoft.com/office/drawing/2014/main" id="{0EFEE638-52ED-4A2E-8264-1754C493F30C}"/>
              </a:ext>
            </a:extLst>
          </p:cNvPr>
          <p:cNvPicPr>
            <a:picLocks noChangeAspect="1"/>
          </p:cNvPicPr>
          <p:nvPr/>
        </p:nvPicPr>
        <p:blipFill>
          <a:blip r:embed="rId2"/>
          <a:stretch>
            <a:fillRect/>
          </a:stretch>
        </p:blipFill>
        <p:spPr>
          <a:xfrm>
            <a:off x="10058564" y="4451247"/>
            <a:ext cx="2133346" cy="2412475"/>
          </a:xfrm>
          <a:prstGeom prst="rect">
            <a:avLst/>
          </a:prstGeom>
        </p:spPr>
      </p:pic>
      <p:pic>
        <p:nvPicPr>
          <p:cNvPr id="5" name="Picture 4" descr="A green rectangular sign with white text&#10;&#10;AI-generated content may be incorrect.">
            <a:extLst>
              <a:ext uri="{FF2B5EF4-FFF2-40B4-BE49-F238E27FC236}">
                <a16:creationId xmlns:a16="http://schemas.microsoft.com/office/drawing/2014/main" id="{248B3522-16B6-085D-98A1-8BE74AC6D47D}"/>
              </a:ext>
            </a:extLst>
          </p:cNvPr>
          <p:cNvPicPr>
            <a:picLocks noChangeAspect="1"/>
          </p:cNvPicPr>
          <p:nvPr/>
        </p:nvPicPr>
        <p:blipFill>
          <a:blip r:embed="rId3"/>
          <a:srcRect l="79955" t="2609" r="1013" b="4865"/>
          <a:stretch>
            <a:fillRect/>
          </a:stretch>
        </p:blipFill>
        <p:spPr>
          <a:xfrm>
            <a:off x="7219621" y="1797625"/>
            <a:ext cx="2589164" cy="493889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7986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D2A0-0278-4E7B-8718-11AF0BEE5CAC}"/>
              </a:ext>
            </a:extLst>
          </p:cNvPr>
          <p:cNvSpPr>
            <a:spLocks noGrp="1"/>
          </p:cNvSpPr>
          <p:nvPr>
            <p:ph type="ctrTitle"/>
          </p:nvPr>
        </p:nvSpPr>
        <p:spPr>
          <a:xfrm>
            <a:off x="1109980" y="1844824"/>
            <a:ext cx="9966960" cy="2926080"/>
          </a:xfrm>
        </p:spPr>
        <p:txBody>
          <a:bodyPr/>
          <a:lstStyle/>
          <a:p>
            <a:r>
              <a:rPr lang="en-GB" dirty="0"/>
              <a:t>Engineering</a:t>
            </a:r>
            <a:br>
              <a:rPr lang="en-GB" dirty="0"/>
            </a:br>
            <a:r>
              <a:rPr lang="en-GB" dirty="0"/>
              <a:t>Summer Task</a:t>
            </a:r>
          </a:p>
        </p:txBody>
      </p:sp>
    </p:spTree>
    <p:extLst>
      <p:ext uri="{BB962C8B-B14F-4D97-AF65-F5344CB8AC3E}">
        <p14:creationId xmlns:p14="http://schemas.microsoft.com/office/powerpoint/2010/main" val="31911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77B69-666E-C0EC-AF55-DF907D46114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9A32801-54D1-C50E-EDB3-8C9F7624BCDD}"/>
              </a:ext>
            </a:extLst>
          </p:cNvPr>
          <p:cNvSpPr/>
          <p:nvPr/>
        </p:nvSpPr>
        <p:spPr>
          <a:xfrm>
            <a:off x="225594" y="242791"/>
            <a:ext cx="9999277" cy="830997"/>
          </a:xfrm>
          <a:prstGeom prst="rect">
            <a:avLst/>
          </a:prstGeom>
          <a:noFill/>
        </p:spPr>
        <p:txBody>
          <a:bodyPr wrap="none" lIns="91440" tIns="45720" rIns="91440" bIns="45720" anchor="t">
            <a:spAutoFit/>
          </a:bodyPr>
          <a:lstStyle/>
          <a:p>
            <a:pPr algn="ctr"/>
            <a:r>
              <a:rPr lang="en-US" sz="4800" b="1" dirty="0">
                <a:ln w="9525">
                  <a:solidFill>
                    <a:schemeClr val="bg1"/>
                  </a:solidFill>
                  <a:prstDash val="solid"/>
                </a:ln>
                <a:effectLst>
                  <a:outerShdw blurRad="12700" dist="38100" dir="2700000" algn="tl" rotWithShape="0">
                    <a:schemeClr val="bg1">
                      <a:lumMod val="50000"/>
                    </a:schemeClr>
                  </a:outerShdw>
                </a:effectLst>
              </a:rPr>
              <a:t>Unit F135 Mechanical Product Design</a:t>
            </a:r>
            <a:endParaRPr lang="en-US" dirty="0"/>
          </a:p>
        </p:txBody>
      </p:sp>
      <p:sp>
        <p:nvSpPr>
          <p:cNvPr id="10" name="Rectangle 9">
            <a:extLst>
              <a:ext uri="{FF2B5EF4-FFF2-40B4-BE49-F238E27FC236}">
                <a16:creationId xmlns:a16="http://schemas.microsoft.com/office/drawing/2014/main" id="{672EE264-5451-4D6C-BC32-6DFC297AA6C3}"/>
              </a:ext>
            </a:extLst>
          </p:cNvPr>
          <p:cNvSpPr/>
          <p:nvPr/>
        </p:nvSpPr>
        <p:spPr>
          <a:xfrm>
            <a:off x="228078" y="1078307"/>
            <a:ext cx="11669375" cy="1569660"/>
          </a:xfrm>
          <a:prstGeom prst="rect">
            <a:avLst/>
          </a:prstGeom>
        </p:spPr>
        <p:txBody>
          <a:bodyPr wrap="square" lIns="91440" tIns="45720" rIns="91440" bIns="45720" anchor="t">
            <a:spAutoFit/>
          </a:bodyPr>
          <a:lstStyle/>
          <a:p>
            <a:r>
              <a:rPr lang="en-GB" sz="2400" b="1" dirty="0">
                <a:solidFill>
                  <a:schemeClr val="bg1">
                    <a:lumMod val="50000"/>
                  </a:schemeClr>
                </a:solidFill>
              </a:rPr>
              <a:t>Task 1: Toaster Mood Board:</a:t>
            </a:r>
          </a:p>
          <a:p>
            <a:r>
              <a:rPr lang="en-GB" sz="2400" dirty="0">
                <a:solidFill>
                  <a:srgbClr val="000000"/>
                </a:solidFill>
                <a:latin typeface="Calibri"/>
                <a:ea typeface="Calibri"/>
                <a:cs typeface="Calibri"/>
              </a:rPr>
              <a:t>On </a:t>
            </a:r>
            <a:r>
              <a:rPr lang="en-GB" sz="2400" dirty="0" err="1">
                <a:solidFill>
                  <a:srgbClr val="000000"/>
                </a:solidFill>
                <a:latin typeface="Calibri"/>
                <a:ea typeface="Calibri"/>
                <a:cs typeface="Calibri"/>
              </a:rPr>
              <a:t>powerpoint</a:t>
            </a:r>
            <a:r>
              <a:rPr lang="en-GB" sz="2400" dirty="0">
                <a:solidFill>
                  <a:srgbClr val="000000"/>
                </a:solidFill>
                <a:latin typeface="Calibri"/>
                <a:ea typeface="Calibri"/>
                <a:cs typeface="Calibri"/>
              </a:rPr>
              <a:t>, and using the internet you need to gather </a:t>
            </a:r>
            <a:r>
              <a:rPr lang="en-GB" sz="2400" b="1" dirty="0">
                <a:solidFill>
                  <a:srgbClr val="000000"/>
                </a:solidFill>
                <a:latin typeface="Calibri"/>
                <a:ea typeface="Calibri"/>
                <a:cs typeface="Calibri"/>
              </a:rPr>
              <a:t>AT LEAST 20 </a:t>
            </a:r>
            <a:r>
              <a:rPr lang="en-GB" sz="2400" dirty="0">
                <a:solidFill>
                  <a:srgbClr val="000000"/>
                </a:solidFill>
                <a:latin typeface="Calibri"/>
                <a:ea typeface="Calibri"/>
                <a:cs typeface="Calibri"/>
              </a:rPr>
              <a:t>images of existing toasters, when finding images </a:t>
            </a:r>
            <a:r>
              <a:rPr lang="en-GB" sz="2400" b="1" dirty="0">
                <a:solidFill>
                  <a:srgbClr val="000000"/>
                </a:solidFill>
                <a:latin typeface="Calibri"/>
                <a:ea typeface="Calibri"/>
                <a:cs typeface="Calibri"/>
              </a:rPr>
              <a:t>think about picking ones </a:t>
            </a:r>
            <a:r>
              <a:rPr lang="en-GB" sz="2400" dirty="0">
                <a:solidFill>
                  <a:srgbClr val="000000"/>
                </a:solidFill>
                <a:latin typeface="Calibri"/>
                <a:ea typeface="Calibri"/>
                <a:cs typeface="Calibri"/>
              </a:rPr>
              <a:t>the meet the scenario and specification points you have been given.</a:t>
            </a:r>
            <a:endParaRPr lang="en-GB" dirty="0"/>
          </a:p>
        </p:txBody>
      </p:sp>
      <p:pic>
        <p:nvPicPr>
          <p:cNvPr id="12" name="Picture 11" descr="A screenshot of a computer&#10;&#10;AI-generated content may be incorrect.">
            <a:extLst>
              <a:ext uri="{FF2B5EF4-FFF2-40B4-BE49-F238E27FC236}">
                <a16:creationId xmlns:a16="http://schemas.microsoft.com/office/drawing/2014/main" id="{E2E00AE1-E0F3-CB80-78F9-40D49BBD6E00}"/>
              </a:ext>
            </a:extLst>
          </p:cNvPr>
          <p:cNvPicPr>
            <a:picLocks noChangeAspect="1"/>
          </p:cNvPicPr>
          <p:nvPr/>
        </p:nvPicPr>
        <p:blipFill>
          <a:blip r:embed="rId2"/>
          <a:srcRect l="14259" t="21569" r="54278" b="18137"/>
          <a:stretch>
            <a:fillRect/>
          </a:stretch>
        </p:blipFill>
        <p:spPr>
          <a:xfrm>
            <a:off x="1064559" y="2690890"/>
            <a:ext cx="3589363" cy="3821226"/>
          </a:xfrm>
          <a:prstGeom prst="rect">
            <a:avLst/>
          </a:prstGeom>
          <a:ln w="57150">
            <a:solidFill>
              <a:schemeClr val="accent1"/>
            </a:solidFill>
          </a:ln>
        </p:spPr>
      </p:pic>
      <p:pic>
        <p:nvPicPr>
          <p:cNvPr id="14" name="Picture 13" descr="A screenshot of a computer&#10;&#10;AI-generated content may be incorrect.">
            <a:extLst>
              <a:ext uri="{FF2B5EF4-FFF2-40B4-BE49-F238E27FC236}">
                <a16:creationId xmlns:a16="http://schemas.microsoft.com/office/drawing/2014/main" id="{CB636919-A0C5-88EE-239D-C32A06FF7F9B}"/>
              </a:ext>
            </a:extLst>
          </p:cNvPr>
          <p:cNvPicPr>
            <a:picLocks noChangeAspect="1"/>
          </p:cNvPicPr>
          <p:nvPr/>
        </p:nvPicPr>
        <p:blipFill>
          <a:blip r:embed="rId3"/>
          <a:srcRect l="29136" t="25012" r="33640" b="44444"/>
          <a:stretch>
            <a:fillRect/>
          </a:stretch>
        </p:blipFill>
        <p:spPr>
          <a:xfrm>
            <a:off x="4863354" y="3139956"/>
            <a:ext cx="6342534" cy="2923909"/>
          </a:xfrm>
          <a:prstGeom prst="rect">
            <a:avLst/>
          </a:prstGeom>
          <a:ln w="57150">
            <a:solidFill>
              <a:schemeClr val="accent1"/>
            </a:solidFill>
          </a:ln>
        </p:spPr>
      </p:pic>
    </p:spTree>
    <p:extLst>
      <p:ext uri="{BB962C8B-B14F-4D97-AF65-F5344CB8AC3E}">
        <p14:creationId xmlns:p14="http://schemas.microsoft.com/office/powerpoint/2010/main" val="159588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E8F29-6153-58D2-9809-B1AD250A4C9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455FB9-7449-D96D-6628-FAD4D8C18F88}"/>
              </a:ext>
            </a:extLst>
          </p:cNvPr>
          <p:cNvSpPr/>
          <p:nvPr/>
        </p:nvSpPr>
        <p:spPr>
          <a:xfrm>
            <a:off x="225594" y="242791"/>
            <a:ext cx="9999277" cy="830997"/>
          </a:xfrm>
          <a:prstGeom prst="rect">
            <a:avLst/>
          </a:prstGeom>
          <a:noFill/>
        </p:spPr>
        <p:txBody>
          <a:bodyPr wrap="none" lIns="91440" tIns="45720" rIns="91440" bIns="45720" anchor="t">
            <a:spAutoFit/>
          </a:bodyPr>
          <a:lstStyle/>
          <a:p>
            <a:pPr algn="ctr"/>
            <a:r>
              <a:rPr lang="en-US" sz="4800" b="1" dirty="0">
                <a:ln w="9525">
                  <a:solidFill>
                    <a:schemeClr val="bg1"/>
                  </a:solidFill>
                  <a:prstDash val="solid"/>
                </a:ln>
                <a:effectLst>
                  <a:outerShdw blurRad="12700" dist="38100" dir="2700000" algn="tl" rotWithShape="0">
                    <a:schemeClr val="bg1">
                      <a:lumMod val="50000"/>
                    </a:schemeClr>
                  </a:outerShdw>
                </a:effectLst>
              </a:rPr>
              <a:t>Unit F135 Mechanical Product Design</a:t>
            </a:r>
            <a:endParaRPr lang="en-US" dirty="0"/>
          </a:p>
        </p:txBody>
      </p:sp>
      <p:sp>
        <p:nvSpPr>
          <p:cNvPr id="4" name="Rectangle 3">
            <a:extLst>
              <a:ext uri="{FF2B5EF4-FFF2-40B4-BE49-F238E27FC236}">
                <a16:creationId xmlns:a16="http://schemas.microsoft.com/office/drawing/2014/main" id="{92029E6A-5F58-63BE-48D5-64750BFBC6C1}"/>
              </a:ext>
            </a:extLst>
          </p:cNvPr>
          <p:cNvSpPr/>
          <p:nvPr/>
        </p:nvSpPr>
        <p:spPr>
          <a:xfrm>
            <a:off x="228078" y="1078307"/>
            <a:ext cx="5685434" cy="4708981"/>
          </a:xfrm>
          <a:prstGeom prst="rect">
            <a:avLst/>
          </a:prstGeom>
        </p:spPr>
        <p:txBody>
          <a:bodyPr wrap="square" lIns="91440" tIns="45720" rIns="91440" bIns="45720" anchor="t">
            <a:spAutoFit/>
          </a:bodyPr>
          <a:lstStyle/>
          <a:p>
            <a:r>
              <a:rPr lang="en-GB" sz="2400" b="1" dirty="0">
                <a:solidFill>
                  <a:schemeClr val="bg1">
                    <a:lumMod val="50000"/>
                  </a:schemeClr>
                </a:solidFill>
              </a:rPr>
              <a:t>Task 2: Toaster Redesign:</a:t>
            </a:r>
            <a:endParaRPr lang="en-GB" sz="2400">
              <a:solidFill>
                <a:schemeClr val="bg1">
                  <a:lumMod val="50000"/>
                </a:schemeClr>
              </a:solidFill>
            </a:endParaRPr>
          </a:p>
          <a:p>
            <a:r>
              <a:rPr lang="en-GB" sz="2400" b="1" dirty="0">
                <a:solidFill>
                  <a:schemeClr val="bg1">
                    <a:lumMod val="50000"/>
                  </a:schemeClr>
                </a:solidFill>
              </a:rPr>
              <a:t>Using your product analysis notes, mood board and the specification points you need to </a:t>
            </a:r>
            <a:r>
              <a:rPr lang="en-GB" sz="2400" b="1" dirty="0" err="1">
                <a:solidFill>
                  <a:schemeClr val="bg1">
                    <a:lumMod val="50000"/>
                  </a:schemeClr>
                </a:solidFill>
              </a:rPr>
              <a:t>ccomplete</a:t>
            </a:r>
            <a:r>
              <a:rPr lang="en-GB" sz="2400" b="1" dirty="0">
                <a:solidFill>
                  <a:schemeClr val="bg1">
                    <a:lumMod val="50000"/>
                  </a:schemeClr>
                </a:solidFill>
              </a:rPr>
              <a:t> the following tasks:</a:t>
            </a:r>
          </a:p>
          <a:p>
            <a:pPr marL="285750" indent="-285750">
              <a:buFont typeface="Arial"/>
              <a:buChar char="•"/>
            </a:pPr>
            <a:r>
              <a:rPr lang="en-GB" dirty="0"/>
              <a:t>Create three different design ideas for the toaster redesign, these must meet each requirement set out in the client brief</a:t>
            </a:r>
          </a:p>
          <a:p>
            <a:pPr marL="285750" indent="-285750">
              <a:buFont typeface="Arial"/>
              <a:buChar char="•"/>
            </a:pPr>
            <a:r>
              <a:rPr lang="en-GB" dirty="0">
                <a:solidFill>
                  <a:srgbClr val="000000"/>
                </a:solidFill>
              </a:rPr>
              <a:t>The ideas must be communicated effectively using annotated freehand sketches which include both 2D and 3D drawing techniques</a:t>
            </a:r>
          </a:p>
          <a:p>
            <a:pPr marL="285750" indent="-285750">
              <a:buFont typeface="Arial"/>
              <a:buChar char="•"/>
            </a:pPr>
            <a:r>
              <a:rPr lang="en-GB" dirty="0">
                <a:solidFill>
                  <a:srgbClr val="000000"/>
                </a:solidFill>
              </a:rPr>
              <a:t>Your annotations must be detailed and justify how and why your ideas meet or do not meet the requirements set out in the client brief (colour coded text could be used to communicate this)</a:t>
            </a:r>
          </a:p>
          <a:p>
            <a:endParaRPr lang="en-GB" sz="2400" b="1" dirty="0">
              <a:solidFill>
                <a:schemeClr val="bg1">
                  <a:lumMod val="50000"/>
                </a:schemeClr>
              </a:solidFill>
            </a:endParaRPr>
          </a:p>
        </p:txBody>
      </p:sp>
      <p:pic>
        <p:nvPicPr>
          <p:cNvPr id="8" name="Picture 7" descr="A screenshot of a computer&#10;&#10;AI-generated content may be incorrect.">
            <a:extLst>
              <a:ext uri="{FF2B5EF4-FFF2-40B4-BE49-F238E27FC236}">
                <a16:creationId xmlns:a16="http://schemas.microsoft.com/office/drawing/2014/main" id="{BDB8B45F-85DD-F347-0C08-EA896EDCE956}"/>
              </a:ext>
            </a:extLst>
          </p:cNvPr>
          <p:cNvPicPr>
            <a:picLocks noChangeAspect="1"/>
          </p:cNvPicPr>
          <p:nvPr/>
        </p:nvPicPr>
        <p:blipFill>
          <a:blip r:embed="rId2"/>
          <a:srcRect l="16885" t="46682" r="61256" b="18044"/>
          <a:stretch>
            <a:fillRect/>
          </a:stretch>
        </p:blipFill>
        <p:spPr>
          <a:xfrm>
            <a:off x="7314372" y="1087277"/>
            <a:ext cx="4523413" cy="4209493"/>
          </a:xfrm>
          <a:prstGeom prst="rect">
            <a:avLst/>
          </a:prstGeom>
          <a:ln w="57150">
            <a:solidFill>
              <a:schemeClr val="accent1"/>
            </a:solidFill>
          </a:ln>
        </p:spPr>
      </p:pic>
      <p:pic>
        <p:nvPicPr>
          <p:cNvPr id="3" name="Picture 2" descr="A screenshot of a computer&#10;&#10;AI-generated content may be incorrect.">
            <a:extLst>
              <a:ext uri="{FF2B5EF4-FFF2-40B4-BE49-F238E27FC236}">
                <a16:creationId xmlns:a16="http://schemas.microsoft.com/office/drawing/2014/main" id="{B38D248D-5B08-B7D1-FCB7-6C51A8286F43}"/>
              </a:ext>
            </a:extLst>
          </p:cNvPr>
          <p:cNvPicPr>
            <a:picLocks noChangeAspect="1"/>
          </p:cNvPicPr>
          <p:nvPr/>
        </p:nvPicPr>
        <p:blipFill>
          <a:blip r:embed="rId3"/>
          <a:srcRect l="29136" t="25012" r="33640" b="44444"/>
          <a:stretch>
            <a:fillRect/>
          </a:stretch>
        </p:blipFill>
        <p:spPr>
          <a:xfrm>
            <a:off x="5916707" y="4159691"/>
            <a:ext cx="4964211" cy="2285174"/>
          </a:xfrm>
          <a:prstGeom prst="rect">
            <a:avLst/>
          </a:prstGeom>
          <a:ln w="57150">
            <a:solidFill>
              <a:schemeClr val="accent1"/>
            </a:solidFill>
          </a:ln>
        </p:spPr>
      </p:pic>
    </p:spTree>
    <p:extLst>
      <p:ext uri="{BB962C8B-B14F-4D97-AF65-F5344CB8AC3E}">
        <p14:creationId xmlns:p14="http://schemas.microsoft.com/office/powerpoint/2010/main" val="250009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344" y="274638"/>
            <a:ext cx="6984776" cy="1143000"/>
          </a:xfrm>
          <a:prstGeom prst="roundRect">
            <a:avLst/>
          </a:prstGeom>
          <a:ln/>
        </p:spPr>
        <p:style>
          <a:lnRef idx="2">
            <a:schemeClr val="accent3"/>
          </a:lnRef>
          <a:fillRef idx="1">
            <a:schemeClr val="lt1"/>
          </a:fillRef>
          <a:effectRef idx="0">
            <a:schemeClr val="accent3"/>
          </a:effectRef>
          <a:fontRef idx="minor">
            <a:schemeClr val="dk1"/>
          </a:fontRef>
        </p:style>
        <p:txBody>
          <a:bodyPr>
            <a:normAutofit/>
          </a:bodyPr>
          <a:lstStyle/>
          <a:p>
            <a:pPr algn="ctr"/>
            <a:r>
              <a:rPr lang="en-GB" sz="2800" b="1" dirty="0"/>
              <a:t>Cambridge National Level 3 in Engineering</a:t>
            </a:r>
            <a:endParaRPr lang="en-GB" sz="2800" dirty="0"/>
          </a:p>
        </p:txBody>
      </p:sp>
      <p:sp>
        <p:nvSpPr>
          <p:cNvPr id="12" name="AutoShape 2" descr="AQA logo">
            <a:hlinkClick r:id="rId3"/>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descr="A green rectangular sign with white text&#10;&#10;AI-generated content may be incorrect.">
            <a:extLst>
              <a:ext uri="{FF2B5EF4-FFF2-40B4-BE49-F238E27FC236}">
                <a16:creationId xmlns:a16="http://schemas.microsoft.com/office/drawing/2014/main" id="{76E82087-B12A-9745-4810-0814C46AC82A}"/>
              </a:ext>
            </a:extLst>
          </p:cNvPr>
          <p:cNvPicPr>
            <a:picLocks noChangeAspect="1"/>
          </p:cNvPicPr>
          <p:nvPr/>
        </p:nvPicPr>
        <p:blipFill>
          <a:blip r:embed="rId4"/>
          <a:stretch>
            <a:fillRect/>
          </a:stretch>
        </p:blipFill>
        <p:spPr>
          <a:xfrm>
            <a:off x="192881" y="1514475"/>
            <a:ext cx="9401175" cy="3829050"/>
          </a:xfrm>
          <a:prstGeom prst="rect">
            <a:avLst/>
          </a:prstGeom>
        </p:spPr>
      </p:pic>
      <p:pic>
        <p:nvPicPr>
          <p:cNvPr id="7" name="Picture 6" descr="A white sheet with black text&#10;&#10;AI-generated content may be incorrect.">
            <a:extLst>
              <a:ext uri="{FF2B5EF4-FFF2-40B4-BE49-F238E27FC236}">
                <a16:creationId xmlns:a16="http://schemas.microsoft.com/office/drawing/2014/main" id="{D75DCDF3-37F6-99C6-1714-52EED1CB468A}"/>
              </a:ext>
            </a:extLst>
          </p:cNvPr>
          <p:cNvPicPr>
            <a:picLocks noChangeAspect="1"/>
          </p:cNvPicPr>
          <p:nvPr/>
        </p:nvPicPr>
        <p:blipFill>
          <a:blip r:embed="rId5"/>
          <a:stretch>
            <a:fillRect/>
          </a:stretch>
        </p:blipFill>
        <p:spPr>
          <a:xfrm>
            <a:off x="788194" y="509587"/>
            <a:ext cx="8020050" cy="6076950"/>
          </a:xfrm>
          <a:prstGeom prst="rect">
            <a:avLst/>
          </a:prstGeom>
        </p:spPr>
      </p:pic>
      <p:pic>
        <p:nvPicPr>
          <p:cNvPr id="8" name="Picture 7" descr="A screenshot of a chart&#10;&#10;AI-generated content may be incorrect.">
            <a:extLst>
              <a:ext uri="{FF2B5EF4-FFF2-40B4-BE49-F238E27FC236}">
                <a16:creationId xmlns:a16="http://schemas.microsoft.com/office/drawing/2014/main" id="{C55400BE-C3CE-BBF6-2AD1-3D1E6E446E86}"/>
              </a:ext>
            </a:extLst>
          </p:cNvPr>
          <p:cNvPicPr>
            <a:picLocks noChangeAspect="1"/>
          </p:cNvPicPr>
          <p:nvPr/>
        </p:nvPicPr>
        <p:blipFill>
          <a:blip r:embed="rId6"/>
          <a:stretch>
            <a:fillRect/>
          </a:stretch>
        </p:blipFill>
        <p:spPr>
          <a:xfrm>
            <a:off x="2393156" y="2045493"/>
            <a:ext cx="9572625" cy="3457575"/>
          </a:xfrm>
          <a:prstGeom prst="rect">
            <a:avLst/>
          </a:prstGeom>
        </p:spPr>
      </p:pic>
      <p:pic>
        <p:nvPicPr>
          <p:cNvPr id="10" name="Picture 9" descr="A close-up of a paper&#10;&#10;AI-generated content may be incorrect.">
            <a:extLst>
              <a:ext uri="{FF2B5EF4-FFF2-40B4-BE49-F238E27FC236}">
                <a16:creationId xmlns:a16="http://schemas.microsoft.com/office/drawing/2014/main" id="{248FD205-CC78-B5B1-F23B-2799AF231FAE}"/>
              </a:ext>
            </a:extLst>
          </p:cNvPr>
          <p:cNvPicPr>
            <a:picLocks noChangeAspect="1"/>
          </p:cNvPicPr>
          <p:nvPr/>
        </p:nvPicPr>
        <p:blipFill>
          <a:blip r:embed="rId7"/>
          <a:stretch>
            <a:fillRect/>
          </a:stretch>
        </p:blipFill>
        <p:spPr>
          <a:xfrm>
            <a:off x="0" y="1918377"/>
            <a:ext cx="12192000" cy="3021245"/>
          </a:xfrm>
          <a:prstGeom prst="rect">
            <a:avLst/>
          </a:prstGeom>
        </p:spPr>
      </p:pic>
    </p:spTree>
    <p:extLst>
      <p:ext uri="{BB962C8B-B14F-4D97-AF65-F5344CB8AC3E}">
        <p14:creationId xmlns:p14="http://schemas.microsoft.com/office/powerpoint/2010/main" val="205126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191344" y="98357"/>
            <a:ext cx="6984776" cy="1143000"/>
          </a:xfrm>
          <a:prstGeom prst="roundRect">
            <a:avLst/>
          </a:prstGeom>
          <a:ln/>
        </p:spPr>
        <p:style>
          <a:lnRef idx="2">
            <a:schemeClr val="accent3"/>
          </a:lnRef>
          <a:fillRef idx="1">
            <a:schemeClr val="lt1"/>
          </a:fillRef>
          <a:effectRef idx="0">
            <a:schemeClr val="accent3"/>
          </a:effectRef>
          <a:fontRef idx="minor">
            <a:schemeClr val="dk1"/>
          </a:fontRef>
        </p:style>
        <p:txBody>
          <a:bodyPr>
            <a:noAutofit/>
          </a:bodyPr>
          <a:lstStyle/>
          <a:p>
            <a:pPr algn="ctr"/>
            <a:r>
              <a:rPr lang="en-GB" sz="2800" b="1" dirty="0"/>
              <a:t>Cambridge National Level 3 in Engineering</a:t>
            </a:r>
            <a:endParaRPr lang="en-US" sz="2800" dirty="0">
              <a:ea typeface="Calibri" panose="020F0502020204030204"/>
              <a:cs typeface="Calibri" panose="020F0502020204030204"/>
            </a:endParaRPr>
          </a:p>
        </p:txBody>
      </p:sp>
      <p:sp>
        <p:nvSpPr>
          <p:cNvPr id="12" name="AutoShape 2" descr="AQA logo">
            <a:hlinkClick r:id="rId3"/>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A screenshot of a computer screen&#10;&#10;AI-generated content may be incorrect.">
            <a:extLst>
              <a:ext uri="{FF2B5EF4-FFF2-40B4-BE49-F238E27FC236}">
                <a16:creationId xmlns:a16="http://schemas.microsoft.com/office/drawing/2014/main" id="{DCA84C51-7CBD-FF60-0EBA-1E939472731E}"/>
              </a:ext>
            </a:extLst>
          </p:cNvPr>
          <p:cNvPicPr>
            <a:picLocks noChangeAspect="1"/>
          </p:cNvPicPr>
          <p:nvPr/>
        </p:nvPicPr>
        <p:blipFill>
          <a:blip r:embed="rId4"/>
          <a:stretch>
            <a:fillRect/>
          </a:stretch>
        </p:blipFill>
        <p:spPr>
          <a:xfrm>
            <a:off x="2206471" y="1464468"/>
            <a:ext cx="7779058" cy="5012532"/>
          </a:xfrm>
          <a:prstGeom prst="rect">
            <a:avLst/>
          </a:prstGeom>
        </p:spPr>
      </p:pic>
    </p:spTree>
    <p:extLst>
      <p:ext uri="{BB962C8B-B14F-4D97-AF65-F5344CB8AC3E}">
        <p14:creationId xmlns:p14="http://schemas.microsoft.com/office/powerpoint/2010/main" val="106367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274638"/>
            <a:ext cx="6912768" cy="1143000"/>
          </a:xfrm>
          <a:prstGeom prst="roundRect">
            <a:avLst/>
          </a:prstGeom>
          <a:ln/>
        </p:spPr>
        <p:style>
          <a:lnRef idx="2">
            <a:schemeClr val="accent3"/>
          </a:lnRef>
          <a:fillRef idx="1">
            <a:schemeClr val="lt1"/>
          </a:fillRef>
          <a:effectRef idx="0">
            <a:schemeClr val="accent3"/>
          </a:effectRef>
          <a:fontRef idx="minor">
            <a:schemeClr val="dk1"/>
          </a:fontRef>
        </p:style>
        <p:txBody>
          <a:bodyPr>
            <a:normAutofit/>
          </a:bodyPr>
          <a:lstStyle/>
          <a:p>
            <a:pPr algn="ctr"/>
            <a:r>
              <a:rPr lang="en-GB" sz="2800" b="1" dirty="0">
                <a:ea typeface="Calibri"/>
                <a:cs typeface="Calibri"/>
              </a:rPr>
              <a:t>Cambridge National Level 3 in Engineering</a:t>
            </a:r>
            <a:endParaRPr lang="en-GB" sz="2800" dirty="0">
              <a:ea typeface="Calibri"/>
              <a:cs typeface="Calibri"/>
            </a:endParaRPr>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1472562633"/>
              </p:ext>
            </p:extLst>
          </p:nvPr>
        </p:nvGraphicFramePr>
        <p:xfrm>
          <a:off x="263352" y="2635954"/>
          <a:ext cx="11737304" cy="4058538"/>
        </p:xfrm>
        <a:graphic>
          <a:graphicData uri="http://schemas.openxmlformats.org/drawingml/2006/table">
            <a:tbl>
              <a:tblPr firstRow="1" bandRow="1">
                <a:tableStyleId>{F5AB1C69-6EDB-4FF4-983F-18BD219EF322}</a:tableStyleId>
              </a:tblPr>
              <a:tblGrid>
                <a:gridCol w="11737304">
                  <a:extLst>
                    <a:ext uri="{9D8B030D-6E8A-4147-A177-3AD203B41FA5}">
                      <a16:colId xmlns:a16="http://schemas.microsoft.com/office/drawing/2014/main" val="20000"/>
                    </a:ext>
                  </a:extLst>
                </a:gridCol>
              </a:tblGrid>
              <a:tr h="327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u="sng" dirty="0"/>
                        <a:t>Which skills are needed?</a:t>
                      </a:r>
                      <a:endParaRPr lang="en-GB" dirty="0"/>
                    </a:p>
                  </a:txBody>
                  <a:tcPr/>
                </a:tc>
                <a:extLst>
                  <a:ext uri="{0D108BD9-81ED-4DB2-BD59-A6C34878D82A}">
                    <a16:rowId xmlns:a16="http://schemas.microsoft.com/office/drawing/2014/main" val="10000"/>
                  </a:ext>
                </a:extLst>
              </a:tr>
              <a:tr h="1559178">
                <a:tc>
                  <a:txBody>
                    <a:bodyPr/>
                    <a:lstStyle/>
                    <a:p>
                      <a:pPr marL="285750" indent="-285750">
                        <a:buFont typeface="Arial" panose="020B0604020202020204" pitchFamily="34" charset="0"/>
                        <a:buChar char="•"/>
                      </a:pPr>
                      <a:r>
                        <a:rPr lang="en-GB" sz="1600" dirty="0"/>
                        <a:t>Numerical</a:t>
                      </a:r>
                      <a:r>
                        <a:rPr lang="en-GB" sz="1600" baseline="0" dirty="0"/>
                        <a:t> and non-numerical data analysis skills</a:t>
                      </a:r>
                    </a:p>
                    <a:p>
                      <a:pPr marL="285750" indent="-285750">
                        <a:buFont typeface="Arial" panose="020B0604020202020204" pitchFamily="34" charset="0"/>
                        <a:buChar char="•"/>
                      </a:pPr>
                      <a:r>
                        <a:rPr lang="en-GB" sz="1600" baseline="0" dirty="0"/>
                        <a:t>Writing skills – annotation, analysis and evaluation skills</a:t>
                      </a:r>
                    </a:p>
                    <a:p>
                      <a:pPr marL="285750" indent="-285750">
                        <a:buFont typeface="Arial" panose="020B0604020202020204" pitchFamily="34" charset="0"/>
                        <a:buChar char="•"/>
                      </a:pPr>
                      <a:r>
                        <a:rPr lang="en-GB" sz="1600" baseline="0" dirty="0"/>
                        <a:t>Mathematical problem solving skills</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600" kern="1200" dirty="0">
                          <a:solidFill>
                            <a:schemeClr val="dk1"/>
                          </a:solidFill>
                          <a:effectLst/>
                          <a:latin typeface="+mn-lt"/>
                          <a:ea typeface="+mn-ea"/>
                          <a:cs typeface="+mn-cs"/>
                        </a:rPr>
                        <a:t>Drawing skills – freehand, 2D and 3D engineering drawing techniques, along with the ability to understand and interpret engineering drawings</a:t>
                      </a:r>
                    </a:p>
                    <a:p>
                      <a:pPr marL="285750" marR="0" lvl="0" indent="-285750" algn="l">
                        <a:lnSpc>
                          <a:spcPct val="100000"/>
                        </a:lnSpc>
                        <a:spcBef>
                          <a:spcPts val="0"/>
                        </a:spcBef>
                        <a:spcAft>
                          <a:spcPts val="0"/>
                        </a:spcAft>
                        <a:buClrTx/>
                        <a:buSzTx/>
                        <a:buFont typeface="Arial" panose="020B0604020202020204" pitchFamily="34" charset="0"/>
                        <a:buChar char="•"/>
                      </a:pPr>
                      <a:r>
                        <a:rPr lang="en-GB" sz="1600" kern="1200" dirty="0">
                          <a:solidFill>
                            <a:schemeClr val="dk1"/>
                          </a:solidFill>
                          <a:effectLst/>
                          <a:latin typeface="+mn-lt"/>
                          <a:ea typeface="+mn-ea"/>
                          <a:cs typeface="+mn-cs"/>
                        </a:rPr>
                        <a:t>CAD skills – 2D and 3D CAD software</a:t>
                      </a:r>
                    </a:p>
                  </a:txBody>
                  <a:tcPr/>
                </a:tc>
                <a:extLst>
                  <a:ext uri="{0D108BD9-81ED-4DB2-BD59-A6C34878D82A}">
                    <a16:rowId xmlns:a16="http://schemas.microsoft.com/office/drawing/2014/main" val="10001"/>
                  </a:ext>
                </a:extLst>
              </a:tr>
              <a:tr h="311836">
                <a:tc>
                  <a:txBody>
                    <a:bodyPr/>
                    <a:lstStyle/>
                    <a:p>
                      <a:r>
                        <a:rPr lang="en-GB" sz="1600" b="1" u="sng" dirty="0">
                          <a:solidFill>
                            <a:schemeClr val="bg1"/>
                          </a:solidFill>
                        </a:rPr>
                        <a:t>Expectations</a:t>
                      </a:r>
                      <a:r>
                        <a:rPr lang="en-GB" sz="1600" b="1" u="sng" baseline="0" dirty="0">
                          <a:solidFill>
                            <a:schemeClr val="bg1"/>
                          </a:solidFill>
                        </a:rPr>
                        <a:t> and workload</a:t>
                      </a:r>
                      <a:endParaRPr lang="en-GB" sz="1600" b="1" u="sng" dirty="0">
                        <a:solidFill>
                          <a:schemeClr val="bg1"/>
                        </a:solidFill>
                      </a:endParaRPr>
                    </a:p>
                  </a:txBody>
                  <a:tcPr>
                    <a:solidFill>
                      <a:schemeClr val="accent3">
                        <a:lumMod val="75000"/>
                      </a:schemeClr>
                    </a:solidFill>
                  </a:tcPr>
                </a:tc>
                <a:extLst>
                  <a:ext uri="{0D108BD9-81ED-4DB2-BD59-A6C34878D82A}">
                    <a16:rowId xmlns:a16="http://schemas.microsoft.com/office/drawing/2014/main" val="10002"/>
                  </a:ext>
                </a:extLst>
              </a:tr>
              <a:tr h="1481219">
                <a:tc>
                  <a:txBody>
                    <a:bodyPr/>
                    <a:lstStyle/>
                    <a:p>
                      <a:pPr marL="285750" indent="-285750">
                        <a:buFont typeface="Arial" panose="020B0604020202020204" pitchFamily="34" charset="0"/>
                        <a:buChar char="•"/>
                      </a:pPr>
                      <a:r>
                        <a:rPr lang="en-GB" sz="1600" dirty="0"/>
                        <a:t>3 internal formal assessments completed</a:t>
                      </a:r>
                      <a:r>
                        <a:rPr lang="en-GB" sz="1600" baseline="0" dirty="0"/>
                        <a:t> per academic year</a:t>
                      </a:r>
                      <a:endParaRPr lang="en-GB" sz="1600" dirty="0"/>
                    </a:p>
                    <a:p>
                      <a:pPr marL="285750" indent="-285750">
                        <a:buFont typeface="Arial" panose="020B0604020202020204" pitchFamily="34" charset="0"/>
                        <a:buChar char="•"/>
                      </a:pPr>
                      <a:r>
                        <a:rPr lang="en-GB" sz="1600" dirty="0"/>
                        <a:t>2</a:t>
                      </a:r>
                      <a:r>
                        <a:rPr lang="en-GB" sz="1600" baseline="0" dirty="0"/>
                        <a:t> </a:t>
                      </a:r>
                      <a:r>
                        <a:rPr lang="en-GB" sz="1600" dirty="0"/>
                        <a:t>homework</a:t>
                      </a:r>
                      <a:r>
                        <a:rPr lang="en-GB" sz="1600" baseline="0" dirty="0"/>
                        <a:t> assignments </a:t>
                      </a:r>
                      <a:r>
                        <a:rPr lang="en-GB" sz="1600" dirty="0"/>
                        <a:t>completed per</a:t>
                      </a:r>
                      <a:r>
                        <a:rPr lang="en-GB" sz="1600" baseline="0" dirty="0"/>
                        <a:t> week (coursework based, exam practice, mathematical problems)</a:t>
                      </a:r>
                    </a:p>
                    <a:p>
                      <a:pPr marL="285750" lvl="0" indent="-285750">
                        <a:buFont typeface="Arial" panose="020B0604020202020204" pitchFamily="34" charset="0"/>
                        <a:buChar char="•"/>
                      </a:pPr>
                      <a:r>
                        <a:rPr lang="en-GB" sz="1600" baseline="0" dirty="0"/>
                        <a:t>Dedication to working in the department outside of lesson time – students will need to use specialist CAD software to be able to complete coursework assignments</a:t>
                      </a:r>
                    </a:p>
                    <a:p>
                      <a:pPr marL="285750" indent="-285750">
                        <a:buFont typeface="Arial" panose="020B0604020202020204" pitchFamily="34" charset="0"/>
                        <a:buChar char="•"/>
                      </a:pPr>
                      <a:r>
                        <a:rPr lang="en-GB" sz="1600" baseline="0" dirty="0"/>
                        <a:t>High level of independent reading to support classroom learning</a:t>
                      </a:r>
                    </a:p>
                    <a:p>
                      <a:pPr marL="285750" indent="-285750">
                        <a:buFont typeface="Arial" panose="020B0604020202020204" pitchFamily="34" charset="0"/>
                        <a:buChar char="•"/>
                      </a:pPr>
                      <a:r>
                        <a:rPr lang="en-GB" sz="1600" baseline="0" dirty="0"/>
                        <a:t>An intrinsic interest in engineering</a:t>
                      </a:r>
                    </a:p>
                    <a:p>
                      <a:pPr marL="285750" indent="-285750">
                        <a:buFont typeface="Arial" panose="020B0604020202020204" pitchFamily="34" charset="0"/>
                        <a:buChar char="•"/>
                      </a:pPr>
                      <a:endParaRPr lang="en-GB" sz="1600"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1992161" y="1614545"/>
            <a:ext cx="8272393" cy="923330"/>
          </a:xfrm>
          <a:prstGeom prst="rect">
            <a:avLst/>
          </a:prstGeom>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r>
              <a:rPr lang="en-GB" b="1" u="sng" dirty="0"/>
              <a:t>Course requirements</a:t>
            </a:r>
          </a:p>
          <a:p>
            <a:pPr marL="285750" indent="-285750">
              <a:buFont typeface="Arial" panose="020B0604020202020204" pitchFamily="34" charset="0"/>
              <a:buChar char="•"/>
            </a:pPr>
            <a:r>
              <a:rPr lang="en-GB" dirty="0"/>
              <a:t>Grades 9–5 in GCSE English, Mathematics and Science, L2P or above in Engineering or equivalent course (Design and Technology)</a:t>
            </a:r>
            <a:endParaRPr lang="en-GB" dirty="0">
              <a:ea typeface="Calibri"/>
              <a:cs typeface="Calibri"/>
            </a:endParaRPr>
          </a:p>
        </p:txBody>
      </p:sp>
      <p:sp>
        <p:nvSpPr>
          <p:cNvPr id="10" name="Title 3"/>
          <p:cNvSpPr txBox="1">
            <a:spLocks/>
          </p:cNvSpPr>
          <p:nvPr/>
        </p:nvSpPr>
        <p:spPr>
          <a:xfrm>
            <a:off x="7464152" y="274638"/>
            <a:ext cx="4536504" cy="1143000"/>
          </a:xfrm>
          <a:prstGeom prst="round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800" b="1" dirty="0"/>
              <a:t>Requirements</a:t>
            </a:r>
          </a:p>
        </p:txBody>
      </p:sp>
    </p:spTree>
    <p:extLst>
      <p:ext uri="{BB962C8B-B14F-4D97-AF65-F5344CB8AC3E}">
        <p14:creationId xmlns:p14="http://schemas.microsoft.com/office/powerpoint/2010/main" val="124446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274638"/>
            <a:ext cx="6840760" cy="1143000"/>
          </a:xfrm>
          <a:prstGeom prst="roundRect">
            <a:avLst/>
          </a:prstGeom>
          <a:ln/>
        </p:spPr>
        <p:style>
          <a:lnRef idx="2">
            <a:schemeClr val="accent3"/>
          </a:lnRef>
          <a:fillRef idx="1">
            <a:schemeClr val="lt1"/>
          </a:fillRef>
          <a:effectRef idx="0">
            <a:schemeClr val="accent3"/>
          </a:effectRef>
          <a:fontRef idx="minor">
            <a:schemeClr val="dk1"/>
          </a:fontRef>
        </p:style>
        <p:txBody>
          <a:bodyPr>
            <a:normAutofit/>
          </a:bodyPr>
          <a:lstStyle/>
          <a:p>
            <a:pPr algn="ctr"/>
            <a:r>
              <a:rPr lang="en-GB" sz="2800" b="1" dirty="0"/>
              <a:t>Cambridge National Level 3 in Engineering</a:t>
            </a:r>
            <a:endParaRPr lang="en-GB" sz="2800" dirty="0"/>
          </a:p>
        </p:txBody>
      </p:sp>
      <p:sp>
        <p:nvSpPr>
          <p:cNvPr id="4" name="Content Placeholder 3"/>
          <p:cNvSpPr>
            <a:spLocks noGrp="1"/>
          </p:cNvSpPr>
          <p:nvPr>
            <p:ph idx="1"/>
          </p:nvPr>
        </p:nvSpPr>
        <p:spPr>
          <a:xfrm>
            <a:off x="263352" y="4797153"/>
            <a:ext cx="6434336" cy="1746156"/>
          </a:xfrm>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p>
            <a:pPr marL="0" indent="0">
              <a:buNone/>
            </a:pPr>
            <a:r>
              <a:rPr lang="en-GB" sz="1800" b="1" u="sng" dirty="0"/>
              <a:t>Department contact details</a:t>
            </a:r>
          </a:p>
          <a:p>
            <a:r>
              <a:rPr lang="en-GB" sz="1800" dirty="0"/>
              <a:t>Miss Beattie</a:t>
            </a:r>
          </a:p>
          <a:p>
            <a:r>
              <a:rPr lang="en-GB" sz="1800" dirty="0">
                <a:hlinkClick r:id="rId2"/>
              </a:rPr>
              <a:t>ebeattie@toothillschool.co.uk</a:t>
            </a:r>
            <a:endParaRPr lang="en-GB" sz="1800" dirty="0"/>
          </a:p>
          <a:p>
            <a:r>
              <a:rPr lang="en-GB" sz="1800" dirty="0">
                <a:ea typeface="Calibri" panose="020F0502020204030204"/>
                <a:cs typeface="Calibri" panose="020F0502020204030204"/>
              </a:rPr>
              <a:t>Miss </a:t>
            </a:r>
            <a:r>
              <a:rPr lang="en-GB" sz="1800" dirty="0" err="1">
                <a:ea typeface="Calibri" panose="020F0502020204030204"/>
                <a:cs typeface="Calibri" panose="020F0502020204030204"/>
              </a:rPr>
              <a:t>Zaffarese</a:t>
            </a:r>
          </a:p>
          <a:p>
            <a:r>
              <a:rPr lang="en-GB" sz="1800" dirty="0">
                <a:ea typeface="Calibri" panose="020F0502020204030204"/>
                <a:cs typeface="Calibri" panose="020F0502020204030204"/>
              </a:rPr>
              <a:t>Azaffarese@toothillschool.co.uk</a:t>
            </a:r>
          </a:p>
          <a:p>
            <a:endParaRPr lang="en-GB" sz="1800" dirty="0">
              <a:ea typeface="Calibri" panose="020F0502020204030204"/>
              <a:cs typeface="Calibri" panose="020F0502020204030204"/>
            </a:endParaRPr>
          </a:p>
        </p:txBody>
      </p:sp>
      <p:sp>
        <p:nvSpPr>
          <p:cNvPr id="8" name="TextBox 7"/>
          <p:cNvSpPr txBox="1"/>
          <p:nvPr/>
        </p:nvSpPr>
        <p:spPr>
          <a:xfrm>
            <a:off x="263352" y="1641574"/>
            <a:ext cx="11665296" cy="646331"/>
          </a:xfrm>
          <a:prstGeom prst="rect">
            <a:avLst/>
          </a:prstGeom>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r>
              <a:rPr lang="en-GB" b="1" u="sng" dirty="0"/>
              <a:t>Course Performance</a:t>
            </a:r>
          </a:p>
          <a:p>
            <a:pPr marL="285750" indent="-285750">
              <a:buFont typeface="Arial" panose="020B0604020202020204" pitchFamily="34" charset="0"/>
              <a:buChar char="•"/>
            </a:pPr>
            <a:r>
              <a:rPr lang="en-GB" b="1" dirty="0">
                <a:solidFill>
                  <a:srgbClr val="0070C0"/>
                </a:solidFill>
              </a:rPr>
              <a:t>This is a brand-new course starting in September 2025 due to changes in performance table guidelines</a:t>
            </a:r>
            <a:endParaRPr lang="en-GB" dirty="0"/>
          </a:p>
        </p:txBody>
      </p:sp>
      <p:sp>
        <p:nvSpPr>
          <p:cNvPr id="10" name="Title 3"/>
          <p:cNvSpPr txBox="1">
            <a:spLocks/>
          </p:cNvSpPr>
          <p:nvPr/>
        </p:nvSpPr>
        <p:spPr>
          <a:xfrm>
            <a:off x="7464152" y="274638"/>
            <a:ext cx="4464496" cy="1143000"/>
          </a:xfrm>
          <a:prstGeom prst="round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800" b="1" dirty="0"/>
              <a:t>Further information</a:t>
            </a:r>
          </a:p>
        </p:txBody>
      </p:sp>
      <p:sp>
        <p:nvSpPr>
          <p:cNvPr id="11" name="TextBox 10"/>
          <p:cNvSpPr txBox="1"/>
          <p:nvPr/>
        </p:nvSpPr>
        <p:spPr>
          <a:xfrm>
            <a:off x="263352" y="2636912"/>
            <a:ext cx="11665296" cy="2031325"/>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b="1" u="sng" dirty="0"/>
              <a:t>Example student destination(s)</a:t>
            </a:r>
          </a:p>
          <a:p>
            <a:r>
              <a:rPr lang="en-GB" dirty="0"/>
              <a:t>The qualification is recognised by higher education providers as contributing to meeting admission requirements for many relevant courses in a variety of areas of the engineering sector, for example:</a:t>
            </a:r>
          </a:p>
          <a:p>
            <a:r>
              <a:rPr lang="en-GB" dirty="0"/>
              <a:t>• BEng (Hons) in Engineering</a:t>
            </a:r>
          </a:p>
          <a:p>
            <a:r>
              <a:rPr lang="en-GB" dirty="0"/>
              <a:t>• BEng (Hons) in Electronics Engineering</a:t>
            </a:r>
          </a:p>
          <a:p>
            <a:r>
              <a:rPr lang="en-GB" dirty="0"/>
              <a:t>• BSc (Hons) in Computer Science</a:t>
            </a:r>
          </a:p>
          <a:p>
            <a:r>
              <a:rPr lang="en-GB" dirty="0"/>
              <a:t>• BSc (Hons) in Mathematics.</a:t>
            </a:r>
          </a:p>
        </p:txBody>
      </p:sp>
      <p:pic>
        <p:nvPicPr>
          <p:cNvPr id="9" name="Picture 8">
            <a:extLst>
              <a:ext uri="{FF2B5EF4-FFF2-40B4-BE49-F238E27FC236}">
                <a16:creationId xmlns:a16="http://schemas.microsoft.com/office/drawing/2014/main" id="{B397BB67-ECD5-4026-BFB6-27E3E600D938}"/>
              </a:ext>
            </a:extLst>
          </p:cNvPr>
          <p:cNvPicPr>
            <a:picLocks noChangeAspect="1"/>
          </p:cNvPicPr>
          <p:nvPr/>
        </p:nvPicPr>
        <p:blipFill>
          <a:blip r:embed="rId3"/>
          <a:stretch>
            <a:fillRect/>
          </a:stretch>
        </p:blipFill>
        <p:spPr>
          <a:xfrm>
            <a:off x="10296144" y="4725144"/>
            <a:ext cx="1632504" cy="1846102"/>
          </a:xfrm>
          <a:prstGeom prst="rect">
            <a:avLst/>
          </a:prstGeom>
        </p:spPr>
      </p:pic>
    </p:spTree>
    <p:extLst>
      <p:ext uri="{BB962C8B-B14F-4D97-AF65-F5344CB8AC3E}">
        <p14:creationId xmlns:p14="http://schemas.microsoft.com/office/powerpoint/2010/main" val="83715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D2A0-0278-4E7B-8718-11AF0BEE5CAC}"/>
              </a:ext>
            </a:extLst>
          </p:cNvPr>
          <p:cNvSpPr>
            <a:spLocks noGrp="1"/>
          </p:cNvSpPr>
          <p:nvPr>
            <p:ph type="ctrTitle"/>
          </p:nvPr>
        </p:nvSpPr>
        <p:spPr>
          <a:xfrm>
            <a:off x="1109980" y="1868494"/>
            <a:ext cx="9966960" cy="2926080"/>
          </a:xfrm>
        </p:spPr>
        <p:txBody>
          <a:bodyPr/>
          <a:lstStyle/>
          <a:p>
            <a:r>
              <a:rPr lang="en-GB" dirty="0"/>
              <a:t>Engineering Induction lesson</a:t>
            </a:r>
          </a:p>
        </p:txBody>
      </p:sp>
    </p:spTree>
    <p:extLst>
      <p:ext uri="{BB962C8B-B14F-4D97-AF65-F5344CB8AC3E}">
        <p14:creationId xmlns:p14="http://schemas.microsoft.com/office/powerpoint/2010/main" val="179882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2CF12-622F-4E1D-DECF-2B0F91E558F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D78DE63-8BE4-7693-FD23-F1896ECB5206}"/>
              </a:ext>
            </a:extLst>
          </p:cNvPr>
          <p:cNvSpPr/>
          <p:nvPr/>
        </p:nvSpPr>
        <p:spPr>
          <a:xfrm>
            <a:off x="340137" y="1072473"/>
            <a:ext cx="6271209" cy="2677656"/>
          </a:xfrm>
          <a:prstGeom prst="rect">
            <a:avLst/>
          </a:prstGeom>
        </p:spPr>
        <p:txBody>
          <a:bodyPr wrap="square" lIns="91440" tIns="45720" rIns="91440" bIns="45720" anchor="t">
            <a:spAutoFit/>
          </a:bodyPr>
          <a:lstStyle/>
          <a:p>
            <a:r>
              <a:rPr lang="en-GB" sz="2400" b="1" dirty="0">
                <a:solidFill>
                  <a:schemeClr val="bg1">
                    <a:lumMod val="50000"/>
                  </a:schemeClr>
                </a:solidFill>
              </a:rPr>
              <a:t>One of the optional pieces of coursework we will be picking is a product analysis and redesign task like the Level 2 Engineering Design NEAs. It takes the redesign, annotate and justify elements from R039, and the product disassembly and analysis bits from R040 and combines them together.</a:t>
            </a:r>
          </a:p>
        </p:txBody>
      </p:sp>
      <p:sp>
        <p:nvSpPr>
          <p:cNvPr id="6" name="Rectangle 5">
            <a:extLst>
              <a:ext uri="{FF2B5EF4-FFF2-40B4-BE49-F238E27FC236}">
                <a16:creationId xmlns:a16="http://schemas.microsoft.com/office/drawing/2014/main" id="{2E11F40B-2E33-E24D-09B7-3C96671E38BF}"/>
              </a:ext>
            </a:extLst>
          </p:cNvPr>
          <p:cNvSpPr/>
          <p:nvPr/>
        </p:nvSpPr>
        <p:spPr>
          <a:xfrm>
            <a:off x="225594" y="242791"/>
            <a:ext cx="9999277" cy="830997"/>
          </a:xfrm>
          <a:prstGeom prst="rect">
            <a:avLst/>
          </a:prstGeom>
          <a:noFill/>
        </p:spPr>
        <p:txBody>
          <a:bodyPr wrap="none" lIns="91440" tIns="45720" rIns="91440" bIns="45720" anchor="t">
            <a:spAutoFit/>
          </a:bodyPr>
          <a:lstStyle/>
          <a:p>
            <a:pPr algn="ctr"/>
            <a:r>
              <a:rPr lang="en-US" sz="4800" b="1" dirty="0">
                <a:ln w="9525">
                  <a:solidFill>
                    <a:schemeClr val="bg1"/>
                  </a:solidFill>
                  <a:prstDash val="solid"/>
                </a:ln>
                <a:effectLst>
                  <a:outerShdw blurRad="12700" dist="38100" dir="2700000" algn="tl" rotWithShape="0">
                    <a:schemeClr val="bg1">
                      <a:lumMod val="50000"/>
                    </a:schemeClr>
                  </a:outerShdw>
                </a:effectLst>
              </a:rPr>
              <a:t>Unit F135 Mechanical Product Design</a:t>
            </a:r>
            <a:endParaRPr lang="en-US" dirty="0"/>
          </a:p>
        </p:txBody>
      </p:sp>
      <p:pic>
        <p:nvPicPr>
          <p:cNvPr id="2" name="Picture 1" descr="A screenshot of a computer&#10;&#10;AI-generated content may be incorrect.">
            <a:extLst>
              <a:ext uri="{FF2B5EF4-FFF2-40B4-BE49-F238E27FC236}">
                <a16:creationId xmlns:a16="http://schemas.microsoft.com/office/drawing/2014/main" id="{0FDD0F8F-D1E4-13EB-F6E7-519EA2E5BC3F}"/>
              </a:ext>
            </a:extLst>
          </p:cNvPr>
          <p:cNvPicPr>
            <a:picLocks noChangeAspect="1"/>
          </p:cNvPicPr>
          <p:nvPr/>
        </p:nvPicPr>
        <p:blipFill>
          <a:blip r:embed="rId2"/>
          <a:srcRect l="14259" t="21569" r="54278" b="18137"/>
          <a:stretch>
            <a:fillRect/>
          </a:stretch>
        </p:blipFill>
        <p:spPr>
          <a:xfrm>
            <a:off x="6806174" y="1075765"/>
            <a:ext cx="5046127" cy="5401255"/>
          </a:xfrm>
          <a:prstGeom prst="rect">
            <a:avLst/>
          </a:prstGeom>
          <a:ln w="57150">
            <a:solidFill>
              <a:schemeClr val="accent1"/>
            </a:solidFill>
          </a:ln>
        </p:spPr>
      </p:pic>
    </p:spTree>
    <p:extLst>
      <p:ext uri="{BB962C8B-B14F-4D97-AF65-F5344CB8AC3E}">
        <p14:creationId xmlns:p14="http://schemas.microsoft.com/office/powerpoint/2010/main" val="176445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75FDD-1FD3-D20F-23D6-A4F4827754F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EB4D8F3-0B66-62F9-505C-70F12072FA7F}"/>
              </a:ext>
            </a:extLst>
          </p:cNvPr>
          <p:cNvSpPr/>
          <p:nvPr/>
        </p:nvSpPr>
        <p:spPr>
          <a:xfrm>
            <a:off x="228078" y="1078307"/>
            <a:ext cx="5685434" cy="5632311"/>
          </a:xfrm>
          <a:prstGeom prst="rect">
            <a:avLst/>
          </a:prstGeom>
        </p:spPr>
        <p:txBody>
          <a:bodyPr wrap="square" lIns="91440" tIns="45720" rIns="91440" bIns="45720" anchor="t">
            <a:spAutoFit/>
          </a:bodyPr>
          <a:lstStyle/>
          <a:p>
            <a:r>
              <a:rPr lang="en-GB" sz="2400" b="1" dirty="0">
                <a:solidFill>
                  <a:schemeClr val="bg1">
                    <a:lumMod val="50000"/>
                  </a:schemeClr>
                </a:solidFill>
              </a:rPr>
              <a:t>Let's begin by analysing the image of the toaster:</a:t>
            </a:r>
          </a:p>
          <a:p>
            <a:pPr marL="342900" indent="-342900">
              <a:buFont typeface="Arial"/>
              <a:buChar char="•"/>
            </a:pPr>
            <a:r>
              <a:rPr lang="en-GB" sz="2400" b="1" dirty="0">
                <a:solidFill>
                  <a:schemeClr val="bg1">
                    <a:lumMod val="50000"/>
                  </a:schemeClr>
                </a:solidFill>
              </a:rPr>
              <a:t>What do you think it's made from? Why?</a:t>
            </a:r>
          </a:p>
          <a:p>
            <a:pPr marL="342900" indent="-342900">
              <a:buFont typeface="Arial"/>
              <a:buChar char="•"/>
            </a:pPr>
            <a:r>
              <a:rPr lang="en-GB" sz="2400" b="1" dirty="0">
                <a:solidFill>
                  <a:schemeClr val="bg1">
                    <a:lumMod val="50000"/>
                  </a:schemeClr>
                </a:solidFill>
              </a:rPr>
              <a:t>How will it have been made? Why?</a:t>
            </a:r>
          </a:p>
          <a:p>
            <a:pPr marL="342900" indent="-342900">
              <a:buFont typeface="Arial"/>
              <a:buChar char="•"/>
            </a:pPr>
            <a:r>
              <a:rPr lang="en-GB" sz="2400" b="1" dirty="0">
                <a:solidFill>
                  <a:schemeClr val="bg1">
                    <a:lumMod val="50000"/>
                  </a:schemeClr>
                </a:solidFill>
              </a:rPr>
              <a:t>What standard components might have been used?</a:t>
            </a:r>
          </a:p>
          <a:p>
            <a:pPr marL="342900" indent="-342900">
              <a:buFont typeface="Arial"/>
              <a:buChar char="•"/>
            </a:pPr>
            <a:r>
              <a:rPr lang="en-GB" sz="2400" b="1" dirty="0">
                <a:solidFill>
                  <a:schemeClr val="bg1">
                    <a:lumMod val="50000"/>
                  </a:schemeClr>
                </a:solidFill>
              </a:rPr>
              <a:t>How will it have been put together?</a:t>
            </a:r>
          </a:p>
          <a:p>
            <a:pPr marL="342900" indent="-342900">
              <a:buFont typeface="Arial"/>
              <a:buChar char="•"/>
            </a:pPr>
            <a:r>
              <a:rPr lang="en-GB" sz="2400" b="1" dirty="0">
                <a:solidFill>
                  <a:schemeClr val="bg1">
                    <a:lumMod val="50000"/>
                  </a:schemeClr>
                </a:solidFill>
              </a:rPr>
              <a:t>Do you think it's expensive? What are your reasons for your opinion?</a:t>
            </a:r>
          </a:p>
          <a:p>
            <a:pPr marL="342900" indent="-342900">
              <a:buFont typeface="Arial"/>
              <a:buChar char="•"/>
            </a:pPr>
            <a:r>
              <a:rPr lang="en-GB" sz="2400" b="1" dirty="0">
                <a:solidFill>
                  <a:schemeClr val="bg1">
                    <a:lumMod val="50000"/>
                  </a:schemeClr>
                </a:solidFill>
              </a:rPr>
              <a:t>What is its function? Do you think it works well?</a:t>
            </a:r>
          </a:p>
          <a:p>
            <a:pPr marL="342900" indent="-342900">
              <a:buFont typeface="Arial"/>
              <a:buChar char="•"/>
            </a:pPr>
            <a:r>
              <a:rPr lang="en-GB" sz="2400" b="1" dirty="0">
                <a:solidFill>
                  <a:schemeClr val="bg1">
                    <a:lumMod val="50000"/>
                  </a:schemeClr>
                </a:solidFill>
              </a:rPr>
              <a:t>What are the good points about this design? How do you feel it could be improved?</a:t>
            </a:r>
          </a:p>
        </p:txBody>
      </p:sp>
      <p:sp>
        <p:nvSpPr>
          <p:cNvPr id="6" name="Rectangle 5">
            <a:extLst>
              <a:ext uri="{FF2B5EF4-FFF2-40B4-BE49-F238E27FC236}">
                <a16:creationId xmlns:a16="http://schemas.microsoft.com/office/drawing/2014/main" id="{2900FCD3-79A4-E649-6734-F211DE0AAE02}"/>
              </a:ext>
            </a:extLst>
          </p:cNvPr>
          <p:cNvSpPr/>
          <p:nvPr/>
        </p:nvSpPr>
        <p:spPr>
          <a:xfrm>
            <a:off x="225594" y="242791"/>
            <a:ext cx="9999277" cy="830997"/>
          </a:xfrm>
          <a:prstGeom prst="rect">
            <a:avLst/>
          </a:prstGeom>
          <a:noFill/>
        </p:spPr>
        <p:txBody>
          <a:bodyPr wrap="none" lIns="91440" tIns="45720" rIns="91440" bIns="45720" anchor="t">
            <a:spAutoFit/>
          </a:bodyPr>
          <a:lstStyle/>
          <a:p>
            <a:pPr algn="ctr"/>
            <a:r>
              <a:rPr lang="en-US" sz="4800" b="1" dirty="0">
                <a:ln w="9525">
                  <a:solidFill>
                    <a:schemeClr val="bg1"/>
                  </a:solidFill>
                  <a:prstDash val="solid"/>
                </a:ln>
                <a:effectLst>
                  <a:outerShdw blurRad="12700" dist="38100" dir="2700000" algn="tl" rotWithShape="0">
                    <a:schemeClr val="bg1">
                      <a:lumMod val="50000"/>
                    </a:schemeClr>
                  </a:outerShdw>
                </a:effectLst>
              </a:rPr>
              <a:t>Unit F135 Mechanical Product Design</a:t>
            </a:r>
            <a:endParaRPr lang="en-US" dirty="0"/>
          </a:p>
        </p:txBody>
      </p:sp>
      <p:pic>
        <p:nvPicPr>
          <p:cNvPr id="2" name="Picture 1" descr="A screenshot of a computer&#10;&#10;AI-generated content may be incorrect.">
            <a:extLst>
              <a:ext uri="{FF2B5EF4-FFF2-40B4-BE49-F238E27FC236}">
                <a16:creationId xmlns:a16="http://schemas.microsoft.com/office/drawing/2014/main" id="{05C13FD2-9167-DC53-A605-74F61C3803B3}"/>
              </a:ext>
            </a:extLst>
          </p:cNvPr>
          <p:cNvPicPr>
            <a:picLocks noChangeAspect="1"/>
          </p:cNvPicPr>
          <p:nvPr/>
        </p:nvPicPr>
        <p:blipFill>
          <a:blip r:embed="rId2"/>
          <a:srcRect l="16885" t="46682" r="61256" b="18044"/>
          <a:stretch>
            <a:fillRect/>
          </a:stretch>
        </p:blipFill>
        <p:spPr>
          <a:xfrm>
            <a:off x="6137755" y="1120894"/>
            <a:ext cx="5700030" cy="5262846"/>
          </a:xfrm>
          <a:prstGeom prst="rect">
            <a:avLst/>
          </a:prstGeom>
          <a:ln w="57150">
            <a:solidFill>
              <a:schemeClr val="accent1"/>
            </a:solidFill>
          </a:ln>
        </p:spPr>
      </p:pic>
    </p:spTree>
    <p:extLst>
      <p:ext uri="{BB962C8B-B14F-4D97-AF65-F5344CB8AC3E}">
        <p14:creationId xmlns:p14="http://schemas.microsoft.com/office/powerpoint/2010/main" val="374918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C2E0-7922-1FB2-DC0D-A7357702F4C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C898E94-6962-6B3E-8C31-6E2464F93F49}"/>
              </a:ext>
            </a:extLst>
          </p:cNvPr>
          <p:cNvSpPr/>
          <p:nvPr/>
        </p:nvSpPr>
        <p:spPr>
          <a:xfrm>
            <a:off x="225594" y="242791"/>
            <a:ext cx="9999277" cy="830997"/>
          </a:xfrm>
          <a:prstGeom prst="rect">
            <a:avLst/>
          </a:prstGeom>
          <a:noFill/>
        </p:spPr>
        <p:txBody>
          <a:bodyPr wrap="none" lIns="91440" tIns="45720" rIns="91440" bIns="45720" anchor="t">
            <a:spAutoFit/>
          </a:bodyPr>
          <a:lstStyle/>
          <a:p>
            <a:pPr algn="ctr"/>
            <a:r>
              <a:rPr lang="en-US" sz="4800" b="1" dirty="0">
                <a:ln w="9525">
                  <a:solidFill>
                    <a:schemeClr val="bg1"/>
                  </a:solidFill>
                  <a:prstDash val="solid"/>
                </a:ln>
                <a:effectLst>
                  <a:outerShdw blurRad="12700" dist="38100" dir="2700000" algn="tl" rotWithShape="0">
                    <a:schemeClr val="bg1">
                      <a:lumMod val="50000"/>
                    </a:schemeClr>
                  </a:outerShdw>
                </a:effectLst>
              </a:rPr>
              <a:t>Unit F135 Mechanical Product Design</a:t>
            </a:r>
            <a:endParaRPr lang="en-US" dirty="0"/>
          </a:p>
        </p:txBody>
      </p:sp>
      <p:pic>
        <p:nvPicPr>
          <p:cNvPr id="2" name="Picture 1" descr="A screenshot of a computer&#10;&#10;AI-generated content may be incorrect.">
            <a:extLst>
              <a:ext uri="{FF2B5EF4-FFF2-40B4-BE49-F238E27FC236}">
                <a16:creationId xmlns:a16="http://schemas.microsoft.com/office/drawing/2014/main" id="{B97207C3-DA90-66E6-C875-822C3B66C96C}"/>
              </a:ext>
            </a:extLst>
          </p:cNvPr>
          <p:cNvPicPr>
            <a:picLocks noChangeAspect="1"/>
          </p:cNvPicPr>
          <p:nvPr/>
        </p:nvPicPr>
        <p:blipFill>
          <a:blip r:embed="rId2"/>
          <a:srcRect l="16885" t="46682" r="61256" b="18044"/>
          <a:stretch>
            <a:fillRect/>
          </a:stretch>
        </p:blipFill>
        <p:spPr>
          <a:xfrm>
            <a:off x="5162843" y="2577659"/>
            <a:ext cx="1878824" cy="1699376"/>
          </a:xfrm>
          <a:prstGeom prst="rect">
            <a:avLst/>
          </a:prstGeom>
          <a:ln w="57150">
            <a:solidFill>
              <a:schemeClr val="accent1"/>
            </a:solidFill>
          </a:ln>
        </p:spPr>
      </p:pic>
      <p:sp>
        <p:nvSpPr>
          <p:cNvPr id="4" name="Rectangle 3">
            <a:extLst>
              <a:ext uri="{FF2B5EF4-FFF2-40B4-BE49-F238E27FC236}">
                <a16:creationId xmlns:a16="http://schemas.microsoft.com/office/drawing/2014/main" id="{38053B00-3E7A-BED0-1F4D-9225507EDFB9}"/>
              </a:ext>
            </a:extLst>
          </p:cNvPr>
          <p:cNvSpPr/>
          <p:nvPr/>
        </p:nvSpPr>
        <p:spPr>
          <a:xfrm>
            <a:off x="228078" y="1078307"/>
            <a:ext cx="5685434" cy="461665"/>
          </a:xfrm>
          <a:prstGeom prst="rect">
            <a:avLst/>
          </a:prstGeom>
        </p:spPr>
        <p:txBody>
          <a:bodyPr wrap="square" lIns="91440" tIns="45720" rIns="91440" bIns="45720" anchor="t">
            <a:spAutoFit/>
          </a:bodyPr>
          <a:lstStyle/>
          <a:p>
            <a:r>
              <a:rPr lang="en-GB" sz="2400" b="1" dirty="0">
                <a:solidFill>
                  <a:schemeClr val="bg1">
                    <a:lumMod val="50000"/>
                  </a:schemeClr>
                </a:solidFill>
              </a:rPr>
              <a:t>Toaster Product Analysis:</a:t>
            </a:r>
            <a:endParaRPr lang="en-US" dirty="0"/>
          </a:p>
        </p:txBody>
      </p:sp>
    </p:spTree>
    <p:extLst>
      <p:ext uri="{BB962C8B-B14F-4D97-AF65-F5344CB8AC3E}">
        <p14:creationId xmlns:p14="http://schemas.microsoft.com/office/powerpoint/2010/main" val="1531686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Basis">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bb70a0-51aa-4b9b-a53b-f039c9636d9a" xsi:nil="true"/>
    <lcf76f155ced4ddcb4097134ff3c332f xmlns="1c929654-2473-4211-8ee6-a950627cc2e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55E4AFEF95D3488C9FD633267E7521" ma:contentTypeVersion="19" ma:contentTypeDescription="Create a new document." ma:contentTypeScope="" ma:versionID="261be1bcf66df8881ab48cc610d80792">
  <xsd:schema xmlns:xsd="http://www.w3.org/2001/XMLSchema" xmlns:xs="http://www.w3.org/2001/XMLSchema" xmlns:p="http://schemas.microsoft.com/office/2006/metadata/properties" xmlns:ns2="1c929654-2473-4211-8ee6-a950627cc2eb" xmlns:ns3="5cbb70a0-51aa-4b9b-a53b-f039c9636d9a" targetNamespace="http://schemas.microsoft.com/office/2006/metadata/properties" ma:root="true" ma:fieldsID="fcc1cc517dea85efa43c675388c31a28" ns2:_="" ns3:_="">
    <xsd:import namespace="1c929654-2473-4211-8ee6-a950627cc2eb"/>
    <xsd:import namespace="5cbb70a0-51aa-4b9b-a53b-f039c9636d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929654-2473-4211-8ee6-a950627cc2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9725bcc-4bff-48db-9f33-da411d5cb4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bb70a0-51aa-4b9b-a53b-f039c9636d9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70ef787-b0d1-4363-8720-ac79ba881236}" ma:internalName="TaxCatchAll" ma:showField="CatchAllData" ma:web="5cbb70a0-51aa-4b9b-a53b-f039c9636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937CB4-45B7-4AD5-AC4E-D46A764D5154}">
  <ds:schemaRefs>
    <ds:schemaRef ds:uri="http://purl.org/dc/dcmitype/"/>
    <ds:schemaRef ds:uri="http://schemas.openxmlformats.org/package/2006/metadata/core-properties"/>
    <ds:schemaRef ds:uri="91596304-8bb8-4052-b8fb-03a9809fa58a"/>
    <ds:schemaRef ds:uri="http://www.w3.org/XML/1998/namespace"/>
    <ds:schemaRef ds:uri="http://purl.org/dc/elements/1.1/"/>
    <ds:schemaRef ds:uri="f7e8db75-be2a-4ffc-b799-22953e18f023"/>
    <ds:schemaRef ds:uri="http://schemas.microsoft.com/office/2006/documentManagement/types"/>
    <ds:schemaRef ds:uri="http://schemas.microsoft.com/office/infopath/2007/PartnerControls"/>
    <ds:schemaRef ds:uri="http://schemas.microsoft.com/office/2006/metadata/properties"/>
    <ds:schemaRef ds:uri="http://purl.org/dc/terms/"/>
    <ds:schemaRef ds:uri="5cbb70a0-51aa-4b9b-a53b-f039c9636d9a"/>
    <ds:schemaRef ds:uri="1c929654-2473-4211-8ee6-a950627cc2eb"/>
  </ds:schemaRefs>
</ds:datastoreItem>
</file>

<file path=customXml/itemProps2.xml><?xml version="1.0" encoding="utf-8"?>
<ds:datastoreItem xmlns:ds="http://schemas.openxmlformats.org/officeDocument/2006/customXml" ds:itemID="{3380E108-2FF3-4D54-8161-493D2619A21B}">
  <ds:schemaRefs>
    <ds:schemaRef ds:uri="http://schemas.microsoft.com/sharepoint/v3/contenttype/forms"/>
  </ds:schemaRefs>
</ds:datastoreItem>
</file>

<file path=customXml/itemProps3.xml><?xml version="1.0" encoding="utf-8"?>
<ds:datastoreItem xmlns:ds="http://schemas.openxmlformats.org/officeDocument/2006/customXml" ds:itemID="{F07F875A-770A-4AEF-AB2C-A3097C688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929654-2473-4211-8ee6-a950627cc2eb"/>
    <ds:schemaRef ds:uri="5cbb70a0-51aa-4b9b-a53b-f039c9636d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Basis</Template>
  <TotalTime>2236</TotalTime>
  <Words>3624</Words>
  <Application>Microsoft Office PowerPoint</Application>
  <PresentationFormat>Widescreen</PresentationFormat>
  <Paragraphs>280</Paragraphs>
  <Slides>12</Slides>
  <Notes>3</Notes>
  <HiddenSlides>0</HiddenSlides>
  <MMClips>2</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Basis</vt:lpstr>
      <vt:lpstr>Welcome to the OCR Cambridge National Level 3 AAQ in Engineering</vt:lpstr>
      <vt:lpstr>Cambridge National Level 3 in Engineering</vt:lpstr>
      <vt:lpstr>Cambridge National Level 3 in Engineering</vt:lpstr>
      <vt:lpstr>Cambridge National Level 3 in Engineering</vt:lpstr>
      <vt:lpstr>Cambridge National Level 3 in Engineering</vt:lpstr>
      <vt:lpstr>Engineering Induction lesson</vt:lpstr>
      <vt:lpstr>PowerPoint Presentation</vt:lpstr>
      <vt:lpstr>PowerPoint Presentation</vt:lpstr>
      <vt:lpstr>PowerPoint Presentation</vt:lpstr>
      <vt:lpstr>Engineering Summer Task</vt:lpstr>
      <vt:lpstr>PowerPoint Presentation</vt:lpstr>
      <vt:lpstr>PowerPoint Presentation</vt:lpstr>
    </vt:vector>
  </TitlesOfParts>
  <Company>Toot Hill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GCE Economics</dc:title>
  <dc:creator>Toot Hill School</dc:creator>
  <cp:lastModifiedBy>E Beattie Staff 8914404</cp:lastModifiedBy>
  <cp:revision>365</cp:revision>
  <cp:lastPrinted>2022-06-27T12:38:49Z</cp:lastPrinted>
  <dcterms:created xsi:type="dcterms:W3CDTF">2014-10-16T05:52:02Z</dcterms:created>
  <dcterms:modified xsi:type="dcterms:W3CDTF">2025-06-18T13:34:07Z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0x0101007555E4AFEF95D3488C9FD633267E7521</vt:lpwstr>
  </property>
  <property fmtid="{D5CDD505-2E9C-101B-9397-08002B2CF9AE}" pid="3" name="Order">
    <vt:r8>59980000</vt:r8>
  </property>
  <property fmtid="{D5CDD505-2E9C-101B-9397-08002B2CF9AE}" pid="4" name="MediaServiceImageTags">
    <vt:lpwstr/>
  </property>
</Properties>
</file>