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72" r:id="rId6"/>
    <p:sldId id="269" r:id="rId7"/>
    <p:sldId id="284" r:id="rId8"/>
    <p:sldId id="285" r:id="rId9"/>
    <p:sldId id="273" r:id="rId10"/>
    <p:sldId id="305" r:id="rId11"/>
    <p:sldId id="274" r:id="rId12"/>
    <p:sldId id="307" r:id="rId13"/>
    <p:sldId id="275" r:id="rId14"/>
    <p:sldId id="308" r:id="rId15"/>
    <p:sldId id="276" r:id="rId16"/>
    <p:sldId id="291" r:id="rId17"/>
    <p:sldId id="292" r:id="rId18"/>
    <p:sldId id="309" r:id="rId19"/>
    <p:sldId id="277" r:id="rId20"/>
    <p:sldId id="310" r:id="rId21"/>
    <p:sldId id="298" r:id="rId22"/>
    <p:sldId id="296" r:id="rId23"/>
    <p:sldId id="279" r:id="rId24"/>
    <p:sldId id="283" r:id="rId25"/>
    <p:sldId id="280" r:id="rId26"/>
    <p:sldId id="260" r:id="rId27"/>
    <p:sldId id="295" r:id="rId28"/>
    <p:sldId id="311" r:id="rId29"/>
    <p:sldId id="300" r:id="rId30"/>
    <p:sldId id="312" r:id="rId31"/>
    <p:sldId id="302" r:id="rId32"/>
    <p:sldId id="301" r:id="rId33"/>
    <p:sldId id="282" r:id="rId3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 Lawrence Staff 8914404" userId="97481c52-c124-4756-a666-1be992635025" providerId="ADAL" clId="{50A1A343-FBEE-4BFC-867E-176DBE33F771}"/>
  </pc:docChgLst>
  <pc:docChgLst>
    <pc:chgData name="S Lawrence Staff 8914404" userId="97481c52-c124-4756-a666-1be992635025" providerId="ADAL" clId="{227B1D43-2656-44CB-AF3D-EDA49A915FCB}"/>
  </pc:docChgLst>
  <pc:docChgLst>
    <pc:chgData name="S Lawrence Staff 8914404" userId="97481c52-c124-4756-a666-1be992635025" providerId="ADAL" clId="{EA5BA7FE-490D-4046-8950-42162C79FA3E}"/>
    <pc:docChg chg="custSel modSld">
      <pc:chgData name="S Lawrence Staff 8914404" userId="97481c52-c124-4756-a666-1be992635025" providerId="ADAL" clId="{EA5BA7FE-490D-4046-8950-42162C79FA3E}" dt="2025-07-16T13:29:34.695" v="235" actId="1076"/>
      <pc:docMkLst>
        <pc:docMk/>
      </pc:docMkLst>
      <pc:sldChg chg="modSp">
        <pc:chgData name="S Lawrence Staff 8914404" userId="97481c52-c124-4756-a666-1be992635025" providerId="ADAL" clId="{EA5BA7FE-490D-4046-8950-42162C79FA3E}" dt="2025-07-16T09:26:36.505" v="1" actId="20577"/>
        <pc:sldMkLst>
          <pc:docMk/>
          <pc:sldMk cId="1053536912" sldId="256"/>
        </pc:sldMkLst>
        <pc:spChg chg="mod">
          <ac:chgData name="S Lawrence Staff 8914404" userId="97481c52-c124-4756-a666-1be992635025" providerId="ADAL" clId="{EA5BA7FE-490D-4046-8950-42162C79FA3E}" dt="2025-07-16T09:26:36.505" v="1" actId="20577"/>
          <ac:spMkLst>
            <pc:docMk/>
            <pc:sldMk cId="1053536912" sldId="256"/>
            <ac:spMk id="2" creationId="{00000000-0000-0000-0000-000000000000}"/>
          </ac:spMkLst>
        </pc:spChg>
      </pc:sldChg>
      <pc:sldChg chg="addSp delSp modSp">
        <pc:chgData name="S Lawrence Staff 8914404" userId="97481c52-c124-4756-a666-1be992635025" providerId="ADAL" clId="{EA5BA7FE-490D-4046-8950-42162C79FA3E}" dt="2025-07-16T10:45:45.102" v="222" actId="1076"/>
        <pc:sldMkLst>
          <pc:docMk/>
          <pc:sldMk cId="1811883067" sldId="260"/>
        </pc:sldMkLst>
        <pc:spChg chg="mod">
          <ac:chgData name="S Lawrence Staff 8914404" userId="97481c52-c124-4756-a666-1be992635025" providerId="ADAL" clId="{EA5BA7FE-490D-4046-8950-42162C79FA3E}" dt="2025-07-16T10:31:18.009" v="196" actId="207"/>
          <ac:spMkLst>
            <pc:docMk/>
            <pc:sldMk cId="1811883067" sldId="260"/>
            <ac:spMk id="9" creationId="{00000000-0000-0000-0000-000000000000}"/>
          </ac:spMkLst>
        </pc:spChg>
        <pc:spChg chg="mod">
          <ac:chgData name="S Lawrence Staff 8914404" userId="97481c52-c124-4756-a666-1be992635025" providerId="ADAL" clId="{EA5BA7FE-490D-4046-8950-42162C79FA3E}" dt="2025-07-16T10:45:45.102" v="222" actId="1076"/>
          <ac:spMkLst>
            <pc:docMk/>
            <pc:sldMk cId="1811883067" sldId="260"/>
            <ac:spMk id="14" creationId="{DF26154A-6C76-49FB-8541-B50A50D35D3B}"/>
          </ac:spMkLst>
        </pc:spChg>
        <pc:picChg chg="add mod ord">
          <ac:chgData name="S Lawrence Staff 8914404" userId="97481c52-c124-4756-a666-1be992635025" providerId="ADAL" clId="{EA5BA7FE-490D-4046-8950-42162C79FA3E}" dt="2025-07-16T10:45:37.068" v="221" actId="14100"/>
          <ac:picMkLst>
            <pc:docMk/>
            <pc:sldMk cId="1811883067" sldId="260"/>
            <ac:picMk id="4" creationId="{273C02DE-1B20-47A3-9937-D84D8E9FB41E}"/>
          </ac:picMkLst>
        </pc:picChg>
        <pc:picChg chg="del">
          <ac:chgData name="S Lawrence Staff 8914404" userId="97481c52-c124-4756-a666-1be992635025" providerId="ADAL" clId="{EA5BA7FE-490D-4046-8950-42162C79FA3E}" dt="2025-07-16T10:45:22.206" v="216" actId="478"/>
          <ac:picMkLst>
            <pc:docMk/>
            <pc:sldMk cId="1811883067" sldId="260"/>
            <ac:picMk id="5" creationId="{3F5AF956-FAEC-41EC-8649-9BEF1D018FA8}"/>
          </ac:picMkLst>
        </pc:picChg>
      </pc:sldChg>
      <pc:sldChg chg="addSp delSp modSp">
        <pc:chgData name="S Lawrence Staff 8914404" userId="97481c52-c124-4756-a666-1be992635025" providerId="ADAL" clId="{EA5BA7FE-490D-4046-8950-42162C79FA3E}" dt="2025-07-16T10:06:35.092" v="31" actId="14100"/>
        <pc:sldMkLst>
          <pc:docMk/>
          <pc:sldMk cId="3965202012" sldId="273"/>
        </pc:sldMkLst>
        <pc:spChg chg="mod">
          <ac:chgData name="S Lawrence Staff 8914404" userId="97481c52-c124-4756-a666-1be992635025" providerId="ADAL" clId="{EA5BA7FE-490D-4046-8950-42162C79FA3E}" dt="2025-07-16T10:04:21.545" v="21" actId="14100"/>
          <ac:spMkLst>
            <pc:docMk/>
            <pc:sldMk cId="3965202012" sldId="273"/>
            <ac:spMk id="12" creationId="{512C3D07-409E-4A46-AC45-2F4CE06A8E24}"/>
          </ac:spMkLst>
        </pc:spChg>
        <pc:spChg chg="mod">
          <ac:chgData name="S Lawrence Staff 8914404" userId="97481c52-c124-4756-a666-1be992635025" providerId="ADAL" clId="{EA5BA7FE-490D-4046-8950-42162C79FA3E}" dt="2025-07-16T10:06:35.092" v="31" actId="14100"/>
          <ac:spMkLst>
            <pc:docMk/>
            <pc:sldMk cId="3965202012" sldId="273"/>
            <ac:spMk id="15" creationId="{5F122828-ADDC-48E3-80EC-5F686531F1E6}"/>
          </ac:spMkLst>
        </pc:spChg>
        <pc:picChg chg="add mod ord modCrop">
          <ac:chgData name="S Lawrence Staff 8914404" userId="97481c52-c124-4756-a666-1be992635025" providerId="ADAL" clId="{EA5BA7FE-490D-4046-8950-42162C79FA3E}" dt="2025-07-16T10:04:30.090" v="22" actId="167"/>
          <ac:picMkLst>
            <pc:docMk/>
            <pc:sldMk cId="3965202012" sldId="273"/>
            <ac:picMk id="4" creationId="{84C5401E-35B9-4353-BE25-962534B35247}"/>
          </ac:picMkLst>
        </pc:picChg>
        <pc:picChg chg="del">
          <ac:chgData name="S Lawrence Staff 8914404" userId="97481c52-c124-4756-a666-1be992635025" providerId="ADAL" clId="{EA5BA7FE-490D-4046-8950-42162C79FA3E}" dt="2025-07-16T10:04:08.030" v="17" actId="478"/>
          <ac:picMkLst>
            <pc:docMk/>
            <pc:sldMk cId="3965202012" sldId="273"/>
            <ac:picMk id="6" creationId="{DBE245DF-6E82-420F-A1A0-92C86A4D968D}"/>
          </ac:picMkLst>
        </pc:picChg>
        <pc:picChg chg="add mod ord">
          <ac:chgData name="S Lawrence Staff 8914404" userId="97481c52-c124-4756-a666-1be992635025" providerId="ADAL" clId="{EA5BA7FE-490D-4046-8950-42162C79FA3E}" dt="2025-07-16T10:06:21.161" v="27" actId="167"/>
          <ac:picMkLst>
            <pc:docMk/>
            <pc:sldMk cId="3965202012" sldId="273"/>
            <ac:picMk id="10" creationId="{B88EEF39-57E2-4C2A-8056-1E52D7E6E6FD}"/>
          </ac:picMkLst>
        </pc:picChg>
        <pc:picChg chg="del">
          <ac:chgData name="S Lawrence Staff 8914404" userId="97481c52-c124-4756-a666-1be992635025" providerId="ADAL" clId="{EA5BA7FE-490D-4046-8950-42162C79FA3E}" dt="2025-07-16T10:06:09.105" v="23" actId="478"/>
          <ac:picMkLst>
            <pc:docMk/>
            <pc:sldMk cId="3965202012" sldId="273"/>
            <ac:picMk id="13" creationId="{83CB9933-8289-450F-AA31-4DB6B19663D1}"/>
          </ac:picMkLst>
        </pc:picChg>
        <pc:cxnChg chg="mod">
          <ac:chgData name="S Lawrence Staff 8914404" userId="97481c52-c124-4756-a666-1be992635025" providerId="ADAL" clId="{EA5BA7FE-490D-4046-8950-42162C79FA3E}" dt="2025-07-16T10:06:24.772" v="28" actId="1076"/>
          <ac:cxnSpMkLst>
            <pc:docMk/>
            <pc:sldMk cId="3965202012" sldId="273"/>
            <ac:cxnSpMk id="5" creationId="{653A5CD0-EA24-4E80-912F-0BFEF235AF02}"/>
          </ac:cxnSpMkLst>
        </pc:cxnChg>
        <pc:cxnChg chg="del">
          <ac:chgData name="S Lawrence Staff 8914404" userId="97481c52-c124-4756-a666-1be992635025" providerId="ADAL" clId="{EA5BA7FE-490D-4046-8950-42162C79FA3E}" dt="2025-07-16T10:06:26.777" v="29" actId="478"/>
          <ac:cxnSpMkLst>
            <pc:docMk/>
            <pc:sldMk cId="3965202012" sldId="273"/>
            <ac:cxnSpMk id="16" creationId="{F4CBD127-0DB1-4907-80F9-CB9668D02185}"/>
          </ac:cxnSpMkLst>
        </pc:cxnChg>
      </pc:sldChg>
      <pc:sldChg chg="addSp delSp modSp">
        <pc:chgData name="S Lawrence Staff 8914404" userId="97481c52-c124-4756-a666-1be992635025" providerId="ADAL" clId="{EA5BA7FE-490D-4046-8950-42162C79FA3E}" dt="2025-07-16T10:11:45.052" v="48" actId="1076"/>
        <pc:sldMkLst>
          <pc:docMk/>
          <pc:sldMk cId="1148399094" sldId="274"/>
        </pc:sldMkLst>
        <pc:spChg chg="mod">
          <ac:chgData name="S Lawrence Staff 8914404" userId="97481c52-c124-4756-a666-1be992635025" providerId="ADAL" clId="{EA5BA7FE-490D-4046-8950-42162C79FA3E}" dt="2025-07-16T10:10:32.426" v="33" actId="20577"/>
          <ac:spMkLst>
            <pc:docMk/>
            <pc:sldMk cId="1148399094" sldId="274"/>
            <ac:spMk id="8" creationId="{00000000-0000-0000-0000-000000000000}"/>
          </ac:spMkLst>
        </pc:spChg>
        <pc:spChg chg="mod">
          <ac:chgData name="S Lawrence Staff 8914404" userId="97481c52-c124-4756-a666-1be992635025" providerId="ADAL" clId="{EA5BA7FE-490D-4046-8950-42162C79FA3E}" dt="2025-07-16T10:11:45.052" v="48" actId="1076"/>
          <ac:spMkLst>
            <pc:docMk/>
            <pc:sldMk cId="1148399094" sldId="274"/>
            <ac:spMk id="9" creationId="{89D7D30A-AFEE-4060-940F-9D86DE5C085C}"/>
          </ac:spMkLst>
        </pc:spChg>
        <pc:picChg chg="del">
          <ac:chgData name="S Lawrence Staff 8914404" userId="97481c52-c124-4756-a666-1be992635025" providerId="ADAL" clId="{EA5BA7FE-490D-4046-8950-42162C79FA3E}" dt="2025-07-16T10:10:45.830" v="34" actId="478"/>
          <ac:picMkLst>
            <pc:docMk/>
            <pc:sldMk cId="1148399094" sldId="274"/>
            <ac:picMk id="4" creationId="{7BC17C8C-7C0B-4927-875D-4A9DFCCE0E30}"/>
          </ac:picMkLst>
        </pc:picChg>
        <pc:picChg chg="add mod ord">
          <ac:chgData name="S Lawrence Staff 8914404" userId="97481c52-c124-4756-a666-1be992635025" providerId="ADAL" clId="{EA5BA7FE-490D-4046-8950-42162C79FA3E}" dt="2025-07-16T10:11:08.633" v="41" actId="167"/>
          <ac:picMkLst>
            <pc:docMk/>
            <pc:sldMk cId="1148399094" sldId="274"/>
            <ac:picMk id="7" creationId="{8AFCBC67-3AB1-4192-B23D-60108C013363}"/>
          </ac:picMkLst>
        </pc:picChg>
      </pc:sldChg>
      <pc:sldChg chg="addSp delSp modSp">
        <pc:chgData name="S Lawrence Staff 8914404" userId="97481c52-c124-4756-a666-1be992635025" providerId="ADAL" clId="{EA5BA7FE-490D-4046-8950-42162C79FA3E}" dt="2025-07-16T10:18:47.768" v="57" actId="1076"/>
        <pc:sldMkLst>
          <pc:docMk/>
          <pc:sldMk cId="421986198" sldId="275"/>
        </pc:sldMkLst>
        <pc:spChg chg="mod">
          <ac:chgData name="S Lawrence Staff 8914404" userId="97481c52-c124-4756-a666-1be992635025" providerId="ADAL" clId="{EA5BA7FE-490D-4046-8950-42162C79FA3E}" dt="2025-07-16T10:18:47.768" v="57" actId="1076"/>
          <ac:spMkLst>
            <pc:docMk/>
            <pc:sldMk cId="421986198" sldId="275"/>
            <ac:spMk id="7" creationId="{00E4B98A-5BAE-47D2-9B8F-1E0BDC4EBC59}"/>
          </ac:spMkLst>
        </pc:spChg>
        <pc:spChg chg="mod">
          <ac:chgData name="S Lawrence Staff 8914404" userId="97481c52-c124-4756-a666-1be992635025" providerId="ADAL" clId="{EA5BA7FE-490D-4046-8950-42162C79FA3E}" dt="2025-07-16T10:18:25.198" v="50" actId="20577"/>
          <ac:spMkLst>
            <pc:docMk/>
            <pc:sldMk cId="421986198" sldId="275"/>
            <ac:spMk id="8" creationId="{00000000-0000-0000-0000-000000000000}"/>
          </ac:spMkLst>
        </pc:spChg>
        <pc:picChg chg="add mod ord">
          <ac:chgData name="S Lawrence Staff 8914404" userId="97481c52-c124-4756-a666-1be992635025" providerId="ADAL" clId="{EA5BA7FE-490D-4046-8950-42162C79FA3E}" dt="2025-07-16T10:18:44.158" v="56" actId="167"/>
          <ac:picMkLst>
            <pc:docMk/>
            <pc:sldMk cId="421986198" sldId="275"/>
            <ac:picMk id="5" creationId="{60C36946-04F8-4088-AB03-7B7EF259EEAB}"/>
          </ac:picMkLst>
        </pc:picChg>
        <pc:picChg chg="del">
          <ac:chgData name="S Lawrence Staff 8914404" userId="97481c52-c124-4756-a666-1be992635025" providerId="ADAL" clId="{EA5BA7FE-490D-4046-8950-42162C79FA3E}" dt="2025-07-16T10:18:29.457" v="51" actId="478"/>
          <ac:picMkLst>
            <pc:docMk/>
            <pc:sldMk cId="421986198" sldId="275"/>
            <ac:picMk id="9" creationId="{86073766-31EC-40B5-980D-F6D01F505858}"/>
          </ac:picMkLst>
        </pc:picChg>
      </pc:sldChg>
      <pc:sldChg chg="addSp delSp modSp">
        <pc:chgData name="S Lawrence Staff 8914404" userId="97481c52-c124-4756-a666-1be992635025" providerId="ADAL" clId="{EA5BA7FE-490D-4046-8950-42162C79FA3E}" dt="2025-07-16T10:24:34.850" v="177" actId="1076"/>
        <pc:sldMkLst>
          <pc:docMk/>
          <pc:sldMk cId="3252430084" sldId="276"/>
        </pc:sldMkLst>
        <pc:spChg chg="mod">
          <ac:chgData name="S Lawrence Staff 8914404" userId="97481c52-c124-4756-a666-1be992635025" providerId="ADAL" clId="{EA5BA7FE-490D-4046-8950-42162C79FA3E}" dt="2025-07-16T10:24:34.850" v="177" actId="1076"/>
          <ac:spMkLst>
            <pc:docMk/>
            <pc:sldMk cId="3252430084" sldId="276"/>
            <ac:spMk id="7" creationId="{7ADFC619-8A12-4F7F-915B-D9970545D051}"/>
          </ac:spMkLst>
        </pc:spChg>
        <pc:spChg chg="mod">
          <ac:chgData name="S Lawrence Staff 8914404" userId="97481c52-c124-4756-a666-1be992635025" providerId="ADAL" clId="{EA5BA7FE-490D-4046-8950-42162C79FA3E}" dt="2025-07-16T10:23:05.921" v="171" actId="20577"/>
          <ac:spMkLst>
            <pc:docMk/>
            <pc:sldMk cId="3252430084" sldId="276"/>
            <ac:spMk id="8" creationId="{00000000-0000-0000-0000-000000000000}"/>
          </ac:spMkLst>
        </pc:spChg>
        <pc:picChg chg="del">
          <ac:chgData name="S Lawrence Staff 8914404" userId="97481c52-c124-4756-a666-1be992635025" providerId="ADAL" clId="{EA5BA7FE-490D-4046-8950-42162C79FA3E}" dt="2025-07-16T10:24:18.007" v="172" actId="478"/>
          <ac:picMkLst>
            <pc:docMk/>
            <pc:sldMk cId="3252430084" sldId="276"/>
            <ac:picMk id="4" creationId="{0F7CCBEE-55CF-4B87-BFEB-E0DC925CC46C}"/>
          </ac:picMkLst>
        </pc:picChg>
        <pc:picChg chg="add mod ord">
          <ac:chgData name="S Lawrence Staff 8914404" userId="97481c52-c124-4756-a666-1be992635025" providerId="ADAL" clId="{EA5BA7FE-490D-4046-8950-42162C79FA3E}" dt="2025-07-16T10:24:32.859" v="176" actId="167"/>
          <ac:picMkLst>
            <pc:docMk/>
            <pc:sldMk cId="3252430084" sldId="276"/>
            <ac:picMk id="5" creationId="{6B2EDB78-FCB2-4FA5-9878-13167335B9DF}"/>
          </ac:picMkLst>
        </pc:picChg>
      </pc:sldChg>
      <pc:sldChg chg="addSp delSp modSp">
        <pc:chgData name="S Lawrence Staff 8914404" userId="97481c52-c124-4756-a666-1be992635025" providerId="ADAL" clId="{EA5BA7FE-490D-4046-8950-42162C79FA3E}" dt="2025-07-16T10:28:34.575" v="184" actId="1076"/>
        <pc:sldMkLst>
          <pc:docMk/>
          <pc:sldMk cId="2638198072" sldId="277"/>
        </pc:sldMkLst>
        <pc:spChg chg="mod">
          <ac:chgData name="S Lawrence Staff 8914404" userId="97481c52-c124-4756-a666-1be992635025" providerId="ADAL" clId="{EA5BA7FE-490D-4046-8950-42162C79FA3E}" dt="2025-07-16T10:26:11.465" v="180" actId="207"/>
          <ac:spMkLst>
            <pc:docMk/>
            <pc:sldMk cId="2638198072" sldId="277"/>
            <ac:spMk id="8" creationId="{00000000-0000-0000-0000-000000000000}"/>
          </ac:spMkLst>
        </pc:spChg>
        <pc:picChg chg="add mod">
          <ac:chgData name="S Lawrence Staff 8914404" userId="97481c52-c124-4756-a666-1be992635025" providerId="ADAL" clId="{EA5BA7FE-490D-4046-8950-42162C79FA3E}" dt="2025-07-16T10:28:34.575" v="184" actId="1076"/>
          <ac:picMkLst>
            <pc:docMk/>
            <pc:sldMk cId="2638198072" sldId="277"/>
            <ac:picMk id="4" creationId="{738C350D-0F35-46AC-B492-9859162FDFF6}"/>
          </ac:picMkLst>
        </pc:picChg>
        <pc:picChg chg="del">
          <ac:chgData name="S Lawrence Staff 8914404" userId="97481c52-c124-4756-a666-1be992635025" providerId="ADAL" clId="{EA5BA7FE-490D-4046-8950-42162C79FA3E}" dt="2025-07-16T10:28:25.698" v="181" actId="478"/>
          <ac:picMkLst>
            <pc:docMk/>
            <pc:sldMk cId="2638198072" sldId="277"/>
            <ac:picMk id="5" creationId="{70799B00-A20D-44E8-9190-18E939089B66}"/>
          </ac:picMkLst>
        </pc:picChg>
      </pc:sldChg>
      <pc:sldChg chg="addSp delSp modSp">
        <pc:chgData name="S Lawrence Staff 8914404" userId="97481c52-c124-4756-a666-1be992635025" providerId="ADAL" clId="{EA5BA7FE-490D-4046-8950-42162C79FA3E}" dt="2025-07-16T10:40:25.020" v="215" actId="1076"/>
        <pc:sldMkLst>
          <pc:docMk/>
          <pc:sldMk cId="616853150" sldId="283"/>
        </pc:sldMkLst>
        <pc:spChg chg="mod">
          <ac:chgData name="S Lawrence Staff 8914404" userId="97481c52-c124-4756-a666-1be992635025" providerId="ADAL" clId="{EA5BA7FE-490D-4046-8950-42162C79FA3E}" dt="2025-07-16T10:30:45.454" v="192" actId="20577"/>
          <ac:spMkLst>
            <pc:docMk/>
            <pc:sldMk cId="616853150" sldId="283"/>
            <ac:spMk id="8" creationId="{00000000-0000-0000-0000-000000000000}"/>
          </ac:spMkLst>
        </pc:spChg>
        <pc:picChg chg="del">
          <ac:chgData name="S Lawrence Staff 8914404" userId="97481c52-c124-4756-a666-1be992635025" providerId="ADAL" clId="{EA5BA7FE-490D-4046-8950-42162C79FA3E}" dt="2025-07-16T10:40:16.665" v="212" actId="478"/>
          <ac:picMkLst>
            <pc:docMk/>
            <pc:sldMk cId="616853150" sldId="283"/>
            <ac:picMk id="4" creationId="{FB0FEAB3-C5C5-48F2-8DB3-D9A32FFF0D5A}"/>
          </ac:picMkLst>
        </pc:picChg>
        <pc:picChg chg="add mod">
          <ac:chgData name="S Lawrence Staff 8914404" userId="97481c52-c124-4756-a666-1be992635025" providerId="ADAL" clId="{EA5BA7FE-490D-4046-8950-42162C79FA3E}" dt="2025-07-16T10:40:25.020" v="215" actId="1076"/>
          <ac:picMkLst>
            <pc:docMk/>
            <pc:sldMk cId="616853150" sldId="283"/>
            <ac:picMk id="5" creationId="{3D7125C8-74E2-4EB8-BAB3-1780C304808E}"/>
          </ac:picMkLst>
        </pc:picChg>
      </pc:sldChg>
      <pc:sldChg chg="addSp delSp modSp">
        <pc:chgData name="S Lawrence Staff 8914404" userId="97481c52-c124-4756-a666-1be992635025" providerId="ADAL" clId="{EA5BA7FE-490D-4046-8950-42162C79FA3E}" dt="2025-07-16T10:02:06.347" v="13" actId="1076"/>
        <pc:sldMkLst>
          <pc:docMk/>
          <pc:sldMk cId="3208379063" sldId="284"/>
        </pc:sldMkLst>
        <pc:spChg chg="mod">
          <ac:chgData name="S Lawrence Staff 8914404" userId="97481c52-c124-4756-a666-1be992635025" providerId="ADAL" clId="{EA5BA7FE-490D-4046-8950-42162C79FA3E}" dt="2025-07-16T09:33:09.885" v="5" actId="20577"/>
          <ac:spMkLst>
            <pc:docMk/>
            <pc:sldMk cId="3208379063" sldId="284"/>
            <ac:spMk id="3" creationId="{00000000-0000-0000-0000-000000000000}"/>
          </ac:spMkLst>
        </pc:spChg>
        <pc:picChg chg="mod">
          <ac:chgData name="S Lawrence Staff 8914404" userId="97481c52-c124-4756-a666-1be992635025" providerId="ADAL" clId="{EA5BA7FE-490D-4046-8950-42162C79FA3E}" dt="2025-07-16T10:02:01.743" v="12" actId="1076"/>
          <ac:picMkLst>
            <pc:docMk/>
            <pc:sldMk cId="3208379063" sldId="284"/>
            <ac:picMk id="4" creationId="{2F02BEBB-1E0A-4F9B-90A4-0FE9446DCF27}"/>
          </ac:picMkLst>
        </pc:picChg>
        <pc:picChg chg="add mod">
          <ac:chgData name="S Lawrence Staff 8914404" userId="97481c52-c124-4756-a666-1be992635025" providerId="ADAL" clId="{EA5BA7FE-490D-4046-8950-42162C79FA3E}" dt="2025-07-16T10:02:06.347" v="13" actId="1076"/>
          <ac:picMkLst>
            <pc:docMk/>
            <pc:sldMk cId="3208379063" sldId="284"/>
            <ac:picMk id="5" creationId="{62E2E395-E7F6-4BFD-A90E-E9959A9B27FE}"/>
          </ac:picMkLst>
        </pc:picChg>
        <pc:picChg chg="del">
          <ac:chgData name="S Lawrence Staff 8914404" userId="97481c52-c124-4756-a666-1be992635025" providerId="ADAL" clId="{EA5BA7FE-490D-4046-8950-42162C79FA3E}" dt="2025-07-16T10:01:48.298" v="9" actId="478"/>
          <ac:picMkLst>
            <pc:docMk/>
            <pc:sldMk cId="3208379063" sldId="284"/>
            <ac:picMk id="8" creationId="{6297E3CC-0E1D-4085-A973-A4C41DA57BD0}"/>
          </ac:picMkLst>
        </pc:picChg>
      </pc:sldChg>
      <pc:sldChg chg="delSp modSp">
        <pc:chgData name="S Lawrence Staff 8914404" userId="97481c52-c124-4756-a666-1be992635025" providerId="ADAL" clId="{EA5BA7FE-490D-4046-8950-42162C79FA3E}" dt="2025-07-16T10:46:04.945" v="223" actId="478"/>
        <pc:sldMkLst>
          <pc:docMk/>
          <pc:sldMk cId="2295645173" sldId="295"/>
        </pc:sldMkLst>
        <pc:spChg chg="mod">
          <ac:chgData name="S Lawrence Staff 8914404" userId="97481c52-c124-4756-a666-1be992635025" providerId="ADAL" clId="{EA5BA7FE-490D-4046-8950-42162C79FA3E}" dt="2025-07-16T10:31:33.483" v="200" actId="207"/>
          <ac:spMkLst>
            <pc:docMk/>
            <pc:sldMk cId="2295645173" sldId="295"/>
            <ac:spMk id="9" creationId="{00000000-0000-0000-0000-000000000000}"/>
          </ac:spMkLst>
        </pc:spChg>
        <pc:picChg chg="del">
          <ac:chgData name="S Lawrence Staff 8914404" userId="97481c52-c124-4756-a666-1be992635025" providerId="ADAL" clId="{EA5BA7FE-490D-4046-8950-42162C79FA3E}" dt="2025-07-16T10:46:04.945" v="223" actId="478"/>
          <ac:picMkLst>
            <pc:docMk/>
            <pc:sldMk cId="2295645173" sldId="295"/>
            <ac:picMk id="15" creationId="{E5C09D32-CC0D-40E2-B4D2-58C3A9B29B73}"/>
          </ac:picMkLst>
        </pc:picChg>
      </pc:sldChg>
      <pc:sldChg chg="addSp delSp modSp">
        <pc:chgData name="S Lawrence Staff 8914404" userId="97481c52-c124-4756-a666-1be992635025" providerId="ADAL" clId="{EA5BA7FE-490D-4046-8950-42162C79FA3E}" dt="2025-07-16T10:30:17.680" v="190" actId="20577"/>
        <pc:sldMkLst>
          <pc:docMk/>
          <pc:sldMk cId="2937602160" sldId="298"/>
        </pc:sldMkLst>
        <pc:spChg chg="mod">
          <ac:chgData name="S Lawrence Staff 8914404" userId="97481c52-c124-4756-a666-1be992635025" providerId="ADAL" clId="{EA5BA7FE-490D-4046-8950-42162C79FA3E}" dt="2025-07-16T10:30:17.680" v="190" actId="20577"/>
          <ac:spMkLst>
            <pc:docMk/>
            <pc:sldMk cId="2937602160" sldId="298"/>
            <ac:spMk id="8" creationId="{00000000-0000-0000-0000-000000000000}"/>
          </ac:spMkLst>
        </pc:spChg>
        <pc:picChg chg="add mod">
          <ac:chgData name="S Lawrence Staff 8914404" userId="97481c52-c124-4756-a666-1be992635025" providerId="ADAL" clId="{EA5BA7FE-490D-4046-8950-42162C79FA3E}" dt="2025-07-16T10:30:13.507" v="188" actId="1076"/>
          <ac:picMkLst>
            <pc:docMk/>
            <pc:sldMk cId="2937602160" sldId="298"/>
            <ac:picMk id="4" creationId="{C48B8ABF-1261-4D71-B199-FE85BE08C9DD}"/>
          </ac:picMkLst>
        </pc:picChg>
        <pc:picChg chg="del">
          <ac:chgData name="S Lawrence Staff 8914404" userId="97481c52-c124-4756-a666-1be992635025" providerId="ADAL" clId="{EA5BA7FE-490D-4046-8950-42162C79FA3E}" dt="2025-07-16T10:30:06.577" v="185" actId="478"/>
          <ac:picMkLst>
            <pc:docMk/>
            <pc:sldMk cId="2937602160" sldId="298"/>
            <ac:picMk id="5" creationId="{029192FD-57E2-44D1-B47C-600080262BCB}"/>
          </ac:picMkLst>
        </pc:picChg>
      </pc:sldChg>
      <pc:sldChg chg="addSp delSp modSp">
        <pc:chgData name="S Lawrence Staff 8914404" userId="97481c52-c124-4756-a666-1be992635025" providerId="ADAL" clId="{EA5BA7FE-490D-4046-8950-42162C79FA3E}" dt="2025-07-16T13:27:34.983" v="229" actId="14100"/>
        <pc:sldMkLst>
          <pc:docMk/>
          <pc:sldMk cId="4107078428" sldId="300"/>
        </pc:sldMkLst>
        <pc:spChg chg="mod">
          <ac:chgData name="S Lawrence Staff 8914404" userId="97481c52-c124-4756-a666-1be992635025" providerId="ADAL" clId="{EA5BA7FE-490D-4046-8950-42162C79FA3E}" dt="2025-07-16T10:31:43.474" v="202" actId="20577"/>
          <ac:spMkLst>
            <pc:docMk/>
            <pc:sldMk cId="4107078428" sldId="300"/>
            <ac:spMk id="8" creationId="{00000000-0000-0000-0000-000000000000}"/>
          </ac:spMkLst>
        </pc:spChg>
        <pc:picChg chg="add mod">
          <ac:chgData name="S Lawrence Staff 8914404" userId="97481c52-c124-4756-a666-1be992635025" providerId="ADAL" clId="{EA5BA7FE-490D-4046-8950-42162C79FA3E}" dt="2025-07-16T13:27:34.983" v="229" actId="14100"/>
          <ac:picMkLst>
            <pc:docMk/>
            <pc:sldMk cId="4107078428" sldId="300"/>
            <ac:picMk id="4" creationId="{7901A31A-64D7-4C62-A54A-805A4C50741C}"/>
          </ac:picMkLst>
        </pc:picChg>
        <pc:picChg chg="del mod">
          <ac:chgData name="S Lawrence Staff 8914404" userId="97481c52-c124-4756-a666-1be992635025" providerId="ADAL" clId="{EA5BA7FE-490D-4046-8950-42162C79FA3E}" dt="2025-07-16T13:27:24.706" v="225" actId="478"/>
          <ac:picMkLst>
            <pc:docMk/>
            <pc:sldMk cId="4107078428" sldId="300"/>
            <ac:picMk id="5" creationId="{8CEF7E74-41CB-4948-9643-5E0D46B3A4B8}"/>
          </ac:picMkLst>
        </pc:picChg>
      </pc:sldChg>
      <pc:sldChg chg="modSp">
        <pc:chgData name="S Lawrence Staff 8914404" userId="97481c52-c124-4756-a666-1be992635025" providerId="ADAL" clId="{EA5BA7FE-490D-4046-8950-42162C79FA3E}" dt="2025-07-16T10:32:07.499" v="211" actId="20577"/>
        <pc:sldMkLst>
          <pc:docMk/>
          <pc:sldMk cId="890697464" sldId="301"/>
        </pc:sldMkLst>
        <pc:spChg chg="mod">
          <ac:chgData name="S Lawrence Staff 8914404" userId="97481c52-c124-4756-a666-1be992635025" providerId="ADAL" clId="{EA5BA7FE-490D-4046-8950-42162C79FA3E}" dt="2025-07-16T10:32:07.499" v="211" actId="20577"/>
          <ac:spMkLst>
            <pc:docMk/>
            <pc:sldMk cId="890697464" sldId="301"/>
            <ac:spMk id="5" creationId="{C73FD57F-EEB5-424E-9461-6B000A7098BB}"/>
          </ac:spMkLst>
        </pc:spChg>
      </pc:sldChg>
      <pc:sldChg chg="addSp delSp modSp">
        <pc:chgData name="S Lawrence Staff 8914404" userId="97481c52-c124-4756-a666-1be992635025" providerId="ADAL" clId="{EA5BA7FE-490D-4046-8950-42162C79FA3E}" dt="2025-07-16T13:29:34.695" v="235" actId="1076"/>
        <pc:sldMkLst>
          <pc:docMk/>
          <pc:sldMk cId="4151303060" sldId="302"/>
        </pc:sldMkLst>
        <pc:spChg chg="mod">
          <ac:chgData name="S Lawrence Staff 8914404" userId="97481c52-c124-4756-a666-1be992635025" providerId="ADAL" clId="{EA5BA7FE-490D-4046-8950-42162C79FA3E}" dt="2025-07-16T13:29:34.695" v="235" actId="1076"/>
          <ac:spMkLst>
            <pc:docMk/>
            <pc:sldMk cId="4151303060" sldId="302"/>
            <ac:spMk id="8" creationId="{00000000-0000-0000-0000-000000000000}"/>
          </ac:spMkLst>
        </pc:spChg>
        <pc:picChg chg="del">
          <ac:chgData name="S Lawrence Staff 8914404" userId="97481c52-c124-4756-a666-1be992635025" providerId="ADAL" clId="{EA5BA7FE-490D-4046-8950-42162C79FA3E}" dt="2025-07-16T13:29:21.498" v="230" actId="478"/>
          <ac:picMkLst>
            <pc:docMk/>
            <pc:sldMk cId="4151303060" sldId="302"/>
            <ac:picMk id="4" creationId="{8363EF15-B19F-43D1-AB1C-17DE32430A80}"/>
          </ac:picMkLst>
        </pc:picChg>
        <pc:picChg chg="add mod">
          <ac:chgData name="S Lawrence Staff 8914404" userId="97481c52-c124-4756-a666-1be992635025" providerId="ADAL" clId="{EA5BA7FE-490D-4046-8950-42162C79FA3E}" dt="2025-07-16T13:29:33.831" v="234" actId="14100"/>
          <ac:picMkLst>
            <pc:docMk/>
            <pc:sldMk cId="4151303060" sldId="302"/>
            <ac:picMk id="5" creationId="{8B7CFF4F-3BF8-4AA9-ADCB-84EB0347E2AF}"/>
          </ac:picMkLst>
        </pc:picChg>
      </pc:sldChg>
      <pc:sldChg chg="addSp modSp">
        <pc:chgData name="S Lawrence Staff 8914404" userId="97481c52-c124-4756-a666-1be992635025" providerId="ADAL" clId="{EA5BA7FE-490D-4046-8950-42162C79FA3E}" dt="2025-07-16T10:21:03.668" v="166" actId="113"/>
        <pc:sldMkLst>
          <pc:docMk/>
          <pc:sldMk cId="253866416" sldId="307"/>
        </pc:sldMkLst>
        <pc:spChg chg="mod">
          <ac:chgData name="S Lawrence Staff 8914404" userId="97481c52-c124-4756-a666-1be992635025" providerId="ADAL" clId="{EA5BA7FE-490D-4046-8950-42162C79FA3E}" dt="2025-07-16T10:19:41.836" v="66" actId="1076"/>
          <ac:spMkLst>
            <pc:docMk/>
            <pc:sldMk cId="253866416" sldId="307"/>
            <ac:spMk id="6" creationId="{A7EB00C8-6D8E-4D66-95D7-7F07A6FF31CE}"/>
          </ac:spMkLst>
        </pc:spChg>
        <pc:spChg chg="add mod">
          <ac:chgData name="S Lawrence Staff 8914404" userId="97481c52-c124-4756-a666-1be992635025" providerId="ADAL" clId="{EA5BA7FE-490D-4046-8950-42162C79FA3E}" dt="2025-07-16T10:21:03.668" v="166" actId="113"/>
          <ac:spMkLst>
            <pc:docMk/>
            <pc:sldMk cId="253866416" sldId="307"/>
            <ac:spMk id="8" creationId="{235E392F-1D39-44B9-ACC9-A249F0358873}"/>
          </ac:spMkLst>
        </pc:spChg>
        <pc:spChg chg="mod">
          <ac:chgData name="S Lawrence Staff 8914404" userId="97481c52-c124-4756-a666-1be992635025" providerId="ADAL" clId="{EA5BA7FE-490D-4046-8950-42162C79FA3E}" dt="2025-07-16T10:19:23.249" v="64" actId="14100"/>
          <ac:spMkLst>
            <pc:docMk/>
            <pc:sldMk cId="253866416" sldId="307"/>
            <ac:spMk id="10" creationId="{74D08B6B-642B-447E-93A7-D20EE917A734}"/>
          </ac:spMkLst>
        </pc:spChg>
        <pc:picChg chg="mod">
          <ac:chgData name="S Lawrence Staff 8914404" userId="97481c52-c124-4756-a666-1be992635025" providerId="ADAL" clId="{EA5BA7FE-490D-4046-8950-42162C79FA3E}" dt="2025-07-16T10:19:26.818" v="65" actId="1076"/>
          <ac:picMkLst>
            <pc:docMk/>
            <pc:sldMk cId="253866416" sldId="307"/>
            <ac:picMk id="5" creationId="{0771F4FF-ED01-4D70-83BF-F3958FB66AC0}"/>
          </ac:picMkLst>
        </pc:picChg>
      </pc:sldChg>
      <pc:sldChg chg="modSp">
        <pc:chgData name="S Lawrence Staff 8914404" userId="97481c52-c124-4756-a666-1be992635025" providerId="ADAL" clId="{EA5BA7FE-490D-4046-8950-42162C79FA3E}" dt="2025-07-16T10:22:43.059" v="169" actId="6549"/>
        <pc:sldMkLst>
          <pc:docMk/>
          <pc:sldMk cId="1179166101" sldId="308"/>
        </pc:sldMkLst>
        <pc:spChg chg="mod">
          <ac:chgData name="S Lawrence Staff 8914404" userId="97481c52-c124-4756-a666-1be992635025" providerId="ADAL" clId="{EA5BA7FE-490D-4046-8950-42162C79FA3E}" dt="2025-07-16T10:22:43.059" v="169" actId="6549"/>
          <ac:spMkLst>
            <pc:docMk/>
            <pc:sldMk cId="1179166101" sldId="308"/>
            <ac:spMk id="10" creationId="{74D08B6B-642B-447E-93A7-D20EE917A734}"/>
          </ac:spMkLst>
        </pc:spChg>
      </pc:sldChg>
    </pc:docChg>
  </pc:docChgLst>
  <pc:docChgLst>
    <pc:chgData name="S Lawrence Staff 8914404" userId="97481c52-c124-4756-a666-1be992635025" providerId="ADAL" clId="{DD5BD8BD-F8E1-46CD-A2DB-1D13F91C7D5F}"/>
  </pc:docChgLst>
  <pc:docChgLst>
    <pc:chgData name="S Lawrence Staff 8914404" userId="97481c52-c124-4756-a666-1be992635025" providerId="ADAL" clId="{2B2C3463-6C6A-4A3D-94BB-649E6DABD5D5}"/>
  </pc:docChgLst>
  <pc:docChgLst>
    <pc:chgData name="S Lawrence Staff 8914404" userId="97481c52-c124-4756-a666-1be992635025" providerId="ADAL" clId="{63EA6377-0767-48C7-8AE4-8E7065E6FE45}"/>
  </pc:docChgLst>
  <pc:docChgLst>
    <pc:chgData name="S Lawrence Staff 8914404" userId="97481c52-c124-4756-a666-1be992635025" providerId="ADAL" clId="{AC53D06A-D2EC-47D7-99C7-B83F47549DF0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UCAS 2026 Application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Right First Time – </a:t>
            </a:r>
            <a:r>
              <a:rPr lang="en-GB" dirty="0">
                <a:solidFill>
                  <a:srgbClr val="FFFF00"/>
                </a:solidFill>
              </a:rPr>
              <a:t>EDUCATION</a:t>
            </a:r>
            <a:r>
              <a:rPr lang="en-GB" dirty="0"/>
              <a:t> section</a:t>
            </a:r>
          </a:p>
        </p:txBody>
      </p:sp>
    </p:spTree>
    <p:extLst>
      <p:ext uri="{BB962C8B-B14F-4D97-AF65-F5344CB8AC3E}">
        <p14:creationId xmlns:p14="http://schemas.microsoft.com/office/powerpoint/2010/main" val="1053536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C36946-04F8-4088-AB03-7B7EF259E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569" y="2273301"/>
            <a:ext cx="8025874" cy="17185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884" y="1068200"/>
            <a:ext cx="10483516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Education  -  </a:t>
            </a:r>
            <a:r>
              <a:rPr lang="en-GB" dirty="0">
                <a:solidFill>
                  <a:srgbClr val="FFFF00"/>
                </a:solidFill>
              </a:rPr>
              <a:t>Adding a Tech Voc. Course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39" y="1574758"/>
            <a:ext cx="3768037" cy="1254459"/>
          </a:xfrm>
        </p:spPr>
        <p:txBody>
          <a:bodyPr>
            <a:normAutofit/>
          </a:bodyPr>
          <a:lstStyle/>
          <a:p>
            <a:r>
              <a:rPr lang="en-GB" dirty="0"/>
              <a:t>Select ‘</a:t>
            </a:r>
            <a:r>
              <a:rPr lang="en-GB" dirty="0">
                <a:solidFill>
                  <a:srgbClr val="FFFF00"/>
                </a:solidFill>
              </a:rPr>
              <a:t>subject</a:t>
            </a:r>
            <a:r>
              <a:rPr lang="en-GB" dirty="0"/>
              <a:t>’ from the drop down list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9439" y="2696871"/>
            <a:ext cx="3362685" cy="196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Select </a:t>
            </a:r>
            <a:r>
              <a:rPr lang="en-GB" dirty="0">
                <a:solidFill>
                  <a:srgbClr val="FFFF00"/>
                </a:solidFill>
              </a:rPr>
              <a:t>qualification date as August 2026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/>
              <a:t>Select</a:t>
            </a:r>
            <a:r>
              <a:rPr lang="en-GB" dirty="0">
                <a:solidFill>
                  <a:srgbClr val="FFFF00"/>
                </a:solidFill>
              </a:rPr>
              <a:t> Exam board</a:t>
            </a: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  <a:p>
            <a:endParaRPr lang="en-GB" dirty="0"/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49439" y="5433834"/>
            <a:ext cx="10628086" cy="1254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* </a:t>
            </a:r>
            <a:r>
              <a:rPr lang="en-GB" sz="2400" dirty="0"/>
              <a:t>Do not complete the individual module sections. Scroll to bottom and </a:t>
            </a:r>
            <a:r>
              <a:rPr lang="en-GB" sz="2400" dirty="0">
                <a:solidFill>
                  <a:srgbClr val="FFFF00"/>
                </a:solidFill>
              </a:rPr>
              <a:t>save</a:t>
            </a:r>
            <a:r>
              <a:rPr lang="en-GB" sz="2400" dirty="0"/>
              <a:t>.</a:t>
            </a:r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381CD9-FE30-481D-B07E-C3A05F224515}"/>
              </a:ext>
            </a:extLst>
          </p:cNvPr>
          <p:cNvSpPr/>
          <p:nvPr/>
        </p:nvSpPr>
        <p:spPr>
          <a:xfrm>
            <a:off x="717884" y="4726011"/>
            <a:ext cx="8888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IMPORTANT!! </a:t>
            </a:r>
            <a:r>
              <a:rPr lang="en-GB" sz="2800" dirty="0"/>
              <a:t>– Select grade as ‘</a:t>
            </a:r>
            <a:r>
              <a:rPr lang="en-GB" sz="3200" b="1" dirty="0">
                <a:solidFill>
                  <a:srgbClr val="FFFF00"/>
                </a:solidFill>
              </a:rPr>
              <a:t>PENDING</a:t>
            </a:r>
            <a:r>
              <a:rPr lang="en-GB" sz="2800" dirty="0"/>
              <a:t>’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0E4B98A-5BAE-47D2-9B8F-1E0BDC4EBC59}"/>
              </a:ext>
            </a:extLst>
          </p:cNvPr>
          <p:cNvSpPr/>
          <p:nvPr/>
        </p:nvSpPr>
        <p:spPr>
          <a:xfrm rot="19877384">
            <a:off x="9138263" y="4123508"/>
            <a:ext cx="1958905" cy="45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158FBB-A302-4CD7-92F9-671AA1D28873}"/>
              </a:ext>
            </a:extLst>
          </p:cNvPr>
          <p:cNvSpPr/>
          <p:nvPr/>
        </p:nvSpPr>
        <p:spPr>
          <a:xfrm>
            <a:off x="717884" y="6040975"/>
            <a:ext cx="5175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Repeat</a:t>
            </a:r>
            <a:r>
              <a:rPr lang="en-GB" sz="2400" dirty="0"/>
              <a:t> to add your next college subject</a:t>
            </a:r>
          </a:p>
        </p:txBody>
      </p:sp>
    </p:spTree>
    <p:extLst>
      <p:ext uri="{BB962C8B-B14F-4D97-AF65-F5344CB8AC3E}">
        <p14:creationId xmlns:p14="http://schemas.microsoft.com/office/powerpoint/2010/main" val="421986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39592-7DCD-46AC-84FF-5FB3F986F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Education  - </a:t>
            </a:r>
            <a:r>
              <a:rPr lang="en-GB" dirty="0">
                <a:solidFill>
                  <a:srgbClr val="FFFF00"/>
                </a:solidFill>
              </a:rPr>
              <a:t>Adding a BTEC Vocational Course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EB00C8-6D8E-4D66-95D7-7F07A6FF31CE}"/>
              </a:ext>
            </a:extLst>
          </p:cNvPr>
          <p:cNvSpPr/>
          <p:nvPr/>
        </p:nvSpPr>
        <p:spPr>
          <a:xfrm>
            <a:off x="838200" y="1914551"/>
            <a:ext cx="466705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Add qualification</a:t>
            </a:r>
          </a:p>
          <a:p>
            <a:endParaRPr lang="en-GB" sz="2400" dirty="0"/>
          </a:p>
          <a:p>
            <a:r>
              <a:rPr lang="en-GB" sz="2400" dirty="0"/>
              <a:t>Choose from the </a:t>
            </a:r>
            <a:r>
              <a:rPr lang="en-GB" sz="2400" dirty="0">
                <a:solidFill>
                  <a:srgbClr val="FFFF00"/>
                </a:solidFill>
              </a:rPr>
              <a:t>qualifications</a:t>
            </a:r>
            <a:r>
              <a:rPr lang="en-GB" sz="2400" dirty="0"/>
              <a:t> list</a:t>
            </a:r>
          </a:p>
          <a:p>
            <a:endParaRPr lang="en-GB" sz="2400" dirty="0"/>
          </a:p>
          <a:p>
            <a:r>
              <a:rPr lang="en-GB" sz="2400" dirty="0"/>
              <a:t>Select </a:t>
            </a:r>
            <a:r>
              <a:rPr lang="en-GB" sz="2800" dirty="0">
                <a:solidFill>
                  <a:srgbClr val="FFFF00"/>
                </a:solidFill>
              </a:rPr>
              <a:t>BTEC : 2016 - Present</a:t>
            </a:r>
            <a:endParaRPr lang="en-GB" sz="2400" dirty="0">
              <a:solidFill>
                <a:srgbClr val="FFFF00"/>
              </a:solidFill>
            </a:endParaRPr>
          </a:p>
          <a:p>
            <a:endParaRPr lang="en-GB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D08B6B-642B-447E-93A7-D20EE917A734}"/>
              </a:ext>
            </a:extLst>
          </p:cNvPr>
          <p:cNvSpPr/>
          <p:nvPr/>
        </p:nvSpPr>
        <p:spPr>
          <a:xfrm>
            <a:off x="584463" y="4222875"/>
            <a:ext cx="66930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Double Award </a:t>
            </a:r>
            <a:r>
              <a:rPr lang="en-GB" sz="2400" dirty="0"/>
              <a:t>: Select </a:t>
            </a:r>
            <a:r>
              <a:rPr lang="en-GB" sz="2400" b="1" dirty="0">
                <a:solidFill>
                  <a:srgbClr val="FFFF00"/>
                </a:solidFill>
              </a:rPr>
              <a:t>Diploma (L3)</a:t>
            </a:r>
          </a:p>
          <a:p>
            <a:r>
              <a:rPr lang="en-GB" sz="2400" dirty="0">
                <a:solidFill>
                  <a:srgbClr val="FFFF00"/>
                </a:solidFill>
              </a:rPr>
              <a:t>(</a:t>
            </a:r>
            <a:r>
              <a:rPr lang="en-GB" sz="2400" b="1" dirty="0">
                <a:solidFill>
                  <a:srgbClr val="FFFF00"/>
                </a:solidFill>
              </a:rPr>
              <a:t>Double</a:t>
            </a:r>
            <a:r>
              <a:rPr lang="en-GB" sz="2400" dirty="0">
                <a:solidFill>
                  <a:srgbClr val="FFFF00"/>
                </a:solidFill>
              </a:rPr>
              <a:t> Sport)</a:t>
            </a:r>
          </a:p>
          <a:p>
            <a:endParaRPr lang="en-GB" sz="2400" dirty="0"/>
          </a:p>
          <a:p>
            <a:r>
              <a:rPr lang="en-GB" sz="2400" b="1" dirty="0"/>
              <a:t>Single</a:t>
            </a:r>
            <a:r>
              <a:rPr lang="en-GB" sz="2400" dirty="0"/>
              <a:t> </a:t>
            </a:r>
            <a:r>
              <a:rPr lang="en-GB" sz="2400" b="1" dirty="0"/>
              <a:t>Award</a:t>
            </a:r>
            <a:r>
              <a:rPr lang="en-GB" sz="2400" dirty="0"/>
              <a:t> : Select </a:t>
            </a:r>
            <a:r>
              <a:rPr lang="en-GB" sz="2400" b="1" dirty="0">
                <a:solidFill>
                  <a:srgbClr val="FFFF00"/>
                </a:solidFill>
              </a:rPr>
              <a:t>Extended Certificate (L3) </a:t>
            </a:r>
            <a:r>
              <a:rPr lang="en-GB" sz="2400" dirty="0">
                <a:solidFill>
                  <a:srgbClr val="FFFF00"/>
                </a:solidFill>
              </a:rPr>
              <a:t>(</a:t>
            </a:r>
            <a:r>
              <a:rPr lang="en-GB" sz="2400" b="1" dirty="0">
                <a:solidFill>
                  <a:srgbClr val="FFFF00"/>
                </a:solidFill>
              </a:rPr>
              <a:t>Single</a:t>
            </a:r>
            <a:r>
              <a:rPr lang="en-GB" sz="2400" dirty="0">
                <a:solidFill>
                  <a:srgbClr val="FFFF00"/>
                </a:solidFill>
              </a:rPr>
              <a:t> Science, </a:t>
            </a:r>
            <a:r>
              <a:rPr lang="en-GB" sz="2400" b="1" dirty="0">
                <a:solidFill>
                  <a:srgbClr val="FFFF00"/>
                </a:solidFill>
              </a:rPr>
              <a:t>Single</a:t>
            </a:r>
            <a:r>
              <a:rPr lang="en-GB" sz="2400" dirty="0">
                <a:solidFill>
                  <a:srgbClr val="FFFF00"/>
                </a:solidFill>
              </a:rPr>
              <a:t> Sport, </a:t>
            </a:r>
          </a:p>
          <a:p>
            <a:r>
              <a:rPr lang="en-GB" sz="2400" dirty="0">
                <a:solidFill>
                  <a:srgbClr val="FFFF00"/>
                </a:solidFill>
              </a:rPr>
              <a:t>Engineering, Travel &amp; Tourism)</a:t>
            </a:r>
          </a:p>
          <a:p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388B6E-911F-475C-BC3D-87256596E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777" y="1533337"/>
            <a:ext cx="3848637" cy="2133898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9654C20D-D8A9-41AA-9944-D3677EFAD69F}"/>
              </a:ext>
            </a:extLst>
          </p:cNvPr>
          <p:cNvSpPr/>
          <p:nvPr/>
        </p:nvSpPr>
        <p:spPr>
          <a:xfrm rot="19994034">
            <a:off x="5015829" y="2748914"/>
            <a:ext cx="2839377" cy="45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B9EAC0-06A8-4297-9034-46D4AEF25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280" y="4284431"/>
            <a:ext cx="4945629" cy="131079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968AED-FB8F-4A0E-9AAE-AFD4AA611881}"/>
              </a:ext>
            </a:extLst>
          </p:cNvPr>
          <p:cNvCxnSpPr/>
          <p:nvPr/>
        </p:nvCxnSpPr>
        <p:spPr>
          <a:xfrm>
            <a:off x="6975835" y="4947883"/>
            <a:ext cx="293173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166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2EDB78-FCB2-4FA5-9878-13167335B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181" y="1847313"/>
            <a:ext cx="9428922" cy="13944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883" y="1068200"/>
            <a:ext cx="11018487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Education  -  </a:t>
            </a:r>
            <a:r>
              <a:rPr lang="en-GB" dirty="0">
                <a:solidFill>
                  <a:srgbClr val="FFFF00"/>
                </a:solidFill>
              </a:rPr>
              <a:t>Adding a BTEC Voc. Course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38" y="1090551"/>
            <a:ext cx="6784615" cy="3043239"/>
          </a:xfrm>
        </p:spPr>
        <p:txBody>
          <a:bodyPr>
            <a:normAutofit/>
          </a:bodyPr>
          <a:lstStyle/>
          <a:p>
            <a:r>
              <a:rPr lang="en-GB" dirty="0"/>
              <a:t>Select ‘</a:t>
            </a:r>
            <a:r>
              <a:rPr lang="en-GB" dirty="0">
                <a:solidFill>
                  <a:srgbClr val="FFFF00"/>
                </a:solidFill>
              </a:rPr>
              <a:t>subject</a:t>
            </a:r>
            <a:r>
              <a:rPr lang="en-GB" dirty="0"/>
              <a:t>’ from the drop down list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5170" y="3573563"/>
            <a:ext cx="11120945" cy="3912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Select </a:t>
            </a:r>
            <a:r>
              <a:rPr lang="en-GB" dirty="0">
                <a:solidFill>
                  <a:srgbClr val="FFFF00"/>
                </a:solidFill>
              </a:rPr>
              <a:t>qualification date as August 2026</a:t>
            </a:r>
          </a:p>
          <a:p>
            <a:r>
              <a:rPr lang="en-GB" dirty="0"/>
              <a:t>Select</a:t>
            </a:r>
            <a:r>
              <a:rPr lang="en-GB" dirty="0">
                <a:solidFill>
                  <a:srgbClr val="FFFF00"/>
                </a:solidFill>
              </a:rPr>
              <a:t> Exam board</a:t>
            </a:r>
          </a:p>
          <a:p>
            <a:r>
              <a:rPr lang="en-GB" sz="4400" b="1" dirty="0">
                <a:solidFill>
                  <a:schemeClr val="accent6">
                    <a:lumMod val="75000"/>
                  </a:schemeClr>
                </a:solidFill>
              </a:rPr>
              <a:t>IMPORTANT!! </a:t>
            </a:r>
            <a:r>
              <a:rPr lang="en-GB" sz="2400" dirty="0"/>
              <a:t>– Select grade as ‘</a:t>
            </a:r>
            <a:r>
              <a:rPr lang="en-GB" sz="4000" b="1" dirty="0">
                <a:solidFill>
                  <a:srgbClr val="FFFF00"/>
                </a:solidFill>
              </a:rPr>
              <a:t>PENDING</a:t>
            </a:r>
            <a:r>
              <a:rPr lang="en-GB" sz="2400" dirty="0"/>
              <a:t>’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endParaRPr lang="en-GB" dirty="0"/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ADFC619-8A12-4F7F-915B-D9970545D051}"/>
              </a:ext>
            </a:extLst>
          </p:cNvPr>
          <p:cNvSpPr/>
          <p:nvPr/>
        </p:nvSpPr>
        <p:spPr>
          <a:xfrm rot="16200000">
            <a:off x="9188886" y="3515939"/>
            <a:ext cx="1695680" cy="5275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E14AE7-A6F0-4CBB-A02A-403F49FFD599}"/>
              </a:ext>
            </a:extLst>
          </p:cNvPr>
          <p:cNvSpPr txBox="1">
            <a:spLocks/>
          </p:cNvSpPr>
          <p:nvPr/>
        </p:nvSpPr>
        <p:spPr>
          <a:xfrm>
            <a:off x="337565" y="5429345"/>
            <a:ext cx="11516870" cy="1254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* Do not complete the individual module sections. Scroll to bottom and </a:t>
            </a:r>
            <a:r>
              <a:rPr lang="en-GB" dirty="0">
                <a:solidFill>
                  <a:srgbClr val="FFFF00"/>
                </a:solidFill>
              </a:rPr>
              <a:t>save</a:t>
            </a:r>
            <a:r>
              <a:rPr lang="en-GB" dirty="0"/>
              <a:t>.</a:t>
            </a:r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14270A-B8E3-4818-8952-DC2726214F5B}"/>
              </a:ext>
            </a:extLst>
          </p:cNvPr>
          <p:cNvSpPr/>
          <p:nvPr/>
        </p:nvSpPr>
        <p:spPr>
          <a:xfrm>
            <a:off x="717883" y="5909601"/>
            <a:ext cx="8285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FF00"/>
                </a:solidFill>
              </a:rPr>
              <a:t>Repeat</a:t>
            </a:r>
            <a:r>
              <a:rPr lang="en-GB" sz="2800" dirty="0"/>
              <a:t> to add your next college subject</a:t>
            </a:r>
          </a:p>
        </p:txBody>
      </p:sp>
    </p:spTree>
    <p:extLst>
      <p:ext uri="{BB962C8B-B14F-4D97-AF65-F5344CB8AC3E}">
        <p14:creationId xmlns:p14="http://schemas.microsoft.com/office/powerpoint/2010/main" val="3252430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30" y="888282"/>
            <a:ext cx="5390148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Education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785" y="1168817"/>
            <a:ext cx="9557237" cy="2260184"/>
          </a:xfrm>
        </p:spPr>
        <p:txBody>
          <a:bodyPr>
            <a:normAutofit/>
          </a:bodyPr>
          <a:lstStyle/>
          <a:p>
            <a:r>
              <a:rPr lang="en-GB" dirty="0"/>
              <a:t>BTEC Registration</a:t>
            </a:r>
          </a:p>
          <a:p>
            <a:pPr lvl="1"/>
            <a:r>
              <a:rPr lang="en-GB" dirty="0"/>
              <a:t>If you have added a BTEC qualification, then you will now have an additional section. This number can be obtained from Mr. Lawrence. 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It is only needed for </a:t>
            </a:r>
            <a:r>
              <a:rPr lang="en-GB" dirty="0">
                <a:solidFill>
                  <a:srgbClr val="FFFF00"/>
                </a:solidFill>
              </a:rPr>
              <a:t>Level 3 awards</a:t>
            </a:r>
            <a:r>
              <a:rPr lang="en-GB" dirty="0"/>
              <a:t>, otherwise leave blank.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7B4DBC2-E620-4D1E-A188-100F65F7D97D}"/>
              </a:ext>
            </a:extLst>
          </p:cNvPr>
          <p:cNvSpPr/>
          <p:nvPr/>
        </p:nvSpPr>
        <p:spPr>
          <a:xfrm>
            <a:off x="1501267" y="4707164"/>
            <a:ext cx="1991429" cy="45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4C7CD3-CAD1-45C5-902F-8F88CD6E1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696" y="3796646"/>
            <a:ext cx="8230749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55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7CF3E-4B48-40E9-B1C4-4A0411DFA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539" y="2766218"/>
            <a:ext cx="10515600" cy="1325563"/>
          </a:xfrm>
        </p:spPr>
        <p:txBody>
          <a:bodyPr/>
          <a:lstStyle/>
          <a:p>
            <a:r>
              <a:rPr lang="en-GB" dirty="0"/>
              <a:t>Additional College Subjects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9726D-2F70-45DE-A918-8F70616C5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630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BA4464-C9C3-4766-8AC7-AABF37AFE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557" y="3068822"/>
            <a:ext cx="6527114" cy="2548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883" y="1068200"/>
            <a:ext cx="9990965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Education – Add EPQ if required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41" y="1286001"/>
            <a:ext cx="5093368" cy="12544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7714" y="2536908"/>
            <a:ext cx="5878285" cy="1678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Choose from the </a:t>
            </a:r>
            <a:r>
              <a:rPr lang="en-GB" dirty="0">
                <a:solidFill>
                  <a:srgbClr val="FFFF00"/>
                </a:solidFill>
              </a:rPr>
              <a:t>qualifications</a:t>
            </a:r>
            <a:r>
              <a:rPr lang="en-GB" dirty="0"/>
              <a:t> list</a:t>
            </a:r>
          </a:p>
          <a:p>
            <a:r>
              <a:rPr lang="en-GB" dirty="0"/>
              <a:t>Select A Level, AS and EPQ</a:t>
            </a:r>
          </a:p>
          <a:p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9441" y="3288089"/>
            <a:ext cx="6127130" cy="3069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843CCD5-B9BF-445F-BB52-6E675513463F}"/>
              </a:ext>
            </a:extLst>
          </p:cNvPr>
          <p:cNvSpPr/>
          <p:nvPr/>
        </p:nvSpPr>
        <p:spPr>
          <a:xfrm rot="868068">
            <a:off x="3134681" y="3636857"/>
            <a:ext cx="2411389" cy="45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CB9933-8289-450F-AA31-4DB6B1966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84" y="5177917"/>
            <a:ext cx="3581034" cy="15230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576CE5-67F4-41B5-9125-692A2BA0079E}"/>
              </a:ext>
            </a:extLst>
          </p:cNvPr>
          <p:cNvSpPr txBox="1"/>
          <p:nvPr/>
        </p:nvSpPr>
        <p:spPr>
          <a:xfrm>
            <a:off x="217714" y="4531648"/>
            <a:ext cx="55995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Choose Extended Project (Level 3)</a:t>
            </a:r>
          </a:p>
          <a:p>
            <a:endParaRPr lang="en-GB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F122828-ADDC-48E3-80EC-5F686531F1E6}"/>
              </a:ext>
            </a:extLst>
          </p:cNvPr>
          <p:cNvSpPr/>
          <p:nvPr/>
        </p:nvSpPr>
        <p:spPr>
          <a:xfrm rot="10800000">
            <a:off x="2761729" y="5726430"/>
            <a:ext cx="1216381" cy="45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3A5CD0-EA24-4E80-912F-0BFEF235AF02}"/>
              </a:ext>
            </a:extLst>
          </p:cNvPr>
          <p:cNvCxnSpPr>
            <a:cxnSpLocks/>
          </p:cNvCxnSpPr>
          <p:nvPr/>
        </p:nvCxnSpPr>
        <p:spPr>
          <a:xfrm>
            <a:off x="952108" y="6165131"/>
            <a:ext cx="178613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CBD127-0DB1-4907-80F9-CB9668D02185}"/>
              </a:ext>
            </a:extLst>
          </p:cNvPr>
          <p:cNvCxnSpPr/>
          <p:nvPr/>
        </p:nvCxnSpPr>
        <p:spPr>
          <a:xfrm>
            <a:off x="952108" y="6368427"/>
            <a:ext cx="170625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043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884" y="1068200"/>
            <a:ext cx="10483516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Education  -  </a:t>
            </a:r>
            <a:r>
              <a:rPr lang="en-GB" dirty="0">
                <a:solidFill>
                  <a:srgbClr val="FFFF00"/>
                </a:solidFill>
              </a:rPr>
              <a:t>Add EPQ </a:t>
            </a:r>
            <a:r>
              <a:rPr lang="en-GB" dirty="0"/>
              <a:t>if required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809" y="2505537"/>
            <a:ext cx="8978098" cy="22482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8809" y="3741058"/>
            <a:ext cx="8894873" cy="299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Subject – Add a </a:t>
            </a:r>
            <a:r>
              <a:rPr lang="en-GB" dirty="0">
                <a:solidFill>
                  <a:srgbClr val="FFFF00"/>
                </a:solidFill>
              </a:rPr>
              <a:t>SHORT title </a:t>
            </a:r>
            <a:r>
              <a:rPr lang="en-GB" dirty="0"/>
              <a:t>for your EPQ</a:t>
            </a:r>
          </a:p>
          <a:p>
            <a:r>
              <a:rPr lang="en-GB" dirty="0"/>
              <a:t>Select </a:t>
            </a:r>
            <a:r>
              <a:rPr lang="en-GB" dirty="0">
                <a:solidFill>
                  <a:srgbClr val="FFFF00"/>
                </a:solidFill>
              </a:rPr>
              <a:t>qualification date as August </a:t>
            </a:r>
            <a:r>
              <a:rPr lang="en-GB" sz="3600" dirty="0">
                <a:solidFill>
                  <a:srgbClr val="FFC000"/>
                </a:solidFill>
              </a:rPr>
              <a:t>2025</a:t>
            </a:r>
            <a:endParaRPr lang="en-GB" dirty="0">
              <a:solidFill>
                <a:srgbClr val="FFC000"/>
              </a:solidFill>
            </a:endParaRPr>
          </a:p>
          <a:p>
            <a:r>
              <a:rPr lang="en-GB" dirty="0"/>
              <a:t>Select</a:t>
            </a:r>
            <a:r>
              <a:rPr lang="en-GB" dirty="0">
                <a:solidFill>
                  <a:srgbClr val="FFFF00"/>
                </a:solidFill>
              </a:rPr>
              <a:t> Exam board (AQA)</a:t>
            </a:r>
          </a:p>
          <a:p>
            <a:r>
              <a:rPr lang="en-GB" dirty="0"/>
              <a:t>IMPORTANT!! – Select grade that has been </a:t>
            </a:r>
            <a:r>
              <a:rPr lang="en-GB" dirty="0">
                <a:solidFill>
                  <a:srgbClr val="FFFF00"/>
                </a:solidFill>
              </a:rPr>
              <a:t>awarded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endParaRPr lang="en-GB" dirty="0"/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691762" y="4609527"/>
            <a:ext cx="3289706" cy="1254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* </a:t>
            </a:r>
            <a:r>
              <a:rPr lang="en-GB" sz="2400" dirty="0"/>
              <a:t>This award should also be added as </a:t>
            </a:r>
            <a:r>
              <a:rPr lang="en-GB" sz="2400" dirty="0">
                <a:solidFill>
                  <a:srgbClr val="FFFF00"/>
                </a:solidFill>
              </a:rPr>
              <a:t>PENDING</a:t>
            </a:r>
            <a:r>
              <a:rPr lang="en-GB" sz="2400" dirty="0"/>
              <a:t> if you have not yet finished the award</a:t>
            </a:r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8C350D-0F35-46AC-B492-9859162FD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84" y="1088899"/>
            <a:ext cx="10820626" cy="242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98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0EFADD-9BCD-4075-90D7-226C394ED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969" y="3988656"/>
            <a:ext cx="4862343" cy="1737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1" y="468636"/>
            <a:ext cx="11141037" cy="940346"/>
          </a:xfrm>
        </p:spPr>
        <p:txBody>
          <a:bodyPr>
            <a:normAutofit fontScale="90000"/>
          </a:bodyPr>
          <a:lstStyle/>
          <a:p>
            <a:r>
              <a:rPr lang="en-GB" dirty="0"/>
              <a:t>Education – Add </a:t>
            </a:r>
            <a:r>
              <a:rPr lang="en-GB" dirty="0">
                <a:solidFill>
                  <a:srgbClr val="FFFF00"/>
                </a:solidFill>
              </a:rPr>
              <a:t>Core Maths </a:t>
            </a:r>
            <a:r>
              <a:rPr lang="en-GB" dirty="0"/>
              <a:t>if required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41" y="1286001"/>
            <a:ext cx="5093368" cy="12544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7714" y="2536908"/>
            <a:ext cx="5878285" cy="1678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Choose from the </a:t>
            </a:r>
            <a:r>
              <a:rPr lang="en-GB" dirty="0">
                <a:solidFill>
                  <a:srgbClr val="FFFF00"/>
                </a:solidFill>
              </a:rPr>
              <a:t>qualifications</a:t>
            </a:r>
            <a:r>
              <a:rPr lang="en-GB" dirty="0"/>
              <a:t> list</a:t>
            </a:r>
          </a:p>
          <a:p>
            <a:r>
              <a:rPr lang="en-GB" dirty="0"/>
              <a:t>Select Core Maths</a:t>
            </a:r>
          </a:p>
          <a:p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9441" y="3288089"/>
            <a:ext cx="6127130" cy="3069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576CE5-67F4-41B5-9125-692A2BA0079E}"/>
              </a:ext>
            </a:extLst>
          </p:cNvPr>
          <p:cNvSpPr txBox="1"/>
          <p:nvPr/>
        </p:nvSpPr>
        <p:spPr>
          <a:xfrm>
            <a:off x="217714" y="4531648"/>
            <a:ext cx="55995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Choose Certificate in Mathematical Studies (Level 3)</a:t>
            </a:r>
          </a:p>
          <a:p>
            <a:endParaRPr lang="en-GB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F122828-ADDC-48E3-80EC-5F686531F1E6}"/>
              </a:ext>
            </a:extLst>
          </p:cNvPr>
          <p:cNvSpPr/>
          <p:nvPr/>
        </p:nvSpPr>
        <p:spPr>
          <a:xfrm rot="19332375">
            <a:off x="5766576" y="5414357"/>
            <a:ext cx="1216381" cy="45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3A5CD0-EA24-4E80-912F-0BFEF235AF02}"/>
              </a:ext>
            </a:extLst>
          </p:cNvPr>
          <p:cNvCxnSpPr>
            <a:cxnSpLocks/>
          </p:cNvCxnSpPr>
          <p:nvPr/>
        </p:nvCxnSpPr>
        <p:spPr>
          <a:xfrm>
            <a:off x="6539900" y="4979801"/>
            <a:ext cx="387671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7B7EE5E-02DB-4C37-B002-FFA347CD7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625" y="1595990"/>
            <a:ext cx="4029637" cy="1781424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7843CCD5-B9BF-445F-BB52-6E675513463F}"/>
              </a:ext>
            </a:extLst>
          </p:cNvPr>
          <p:cNvSpPr/>
          <p:nvPr/>
        </p:nvSpPr>
        <p:spPr>
          <a:xfrm>
            <a:off x="5642809" y="2220462"/>
            <a:ext cx="2411389" cy="45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681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884" y="1068200"/>
            <a:ext cx="10483516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Education  -  </a:t>
            </a:r>
            <a:r>
              <a:rPr lang="en-GB" dirty="0">
                <a:solidFill>
                  <a:srgbClr val="FFFF00"/>
                </a:solidFill>
              </a:rPr>
              <a:t>Add Core Maths </a:t>
            </a:r>
            <a:r>
              <a:rPr lang="en-GB" dirty="0"/>
              <a:t>if required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809" y="1418729"/>
            <a:ext cx="5546562" cy="12015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70555" y="3756693"/>
            <a:ext cx="6547599" cy="2549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Add title = </a:t>
            </a:r>
            <a:r>
              <a:rPr lang="en-GB" dirty="0">
                <a:solidFill>
                  <a:srgbClr val="FFFF00"/>
                </a:solidFill>
              </a:rPr>
              <a:t>Core Maths</a:t>
            </a:r>
          </a:p>
          <a:p>
            <a:r>
              <a:rPr lang="en-GB" dirty="0"/>
              <a:t>Select </a:t>
            </a:r>
            <a:r>
              <a:rPr lang="en-GB" dirty="0">
                <a:solidFill>
                  <a:srgbClr val="FFFF00"/>
                </a:solidFill>
              </a:rPr>
              <a:t>qualification date as August </a:t>
            </a:r>
            <a:r>
              <a:rPr lang="en-GB" sz="3600" dirty="0">
                <a:solidFill>
                  <a:srgbClr val="FFC000"/>
                </a:solidFill>
              </a:rPr>
              <a:t>2025</a:t>
            </a:r>
            <a:endParaRPr lang="en-GB" dirty="0">
              <a:solidFill>
                <a:srgbClr val="FFC000"/>
              </a:solidFill>
            </a:endParaRPr>
          </a:p>
          <a:p>
            <a:r>
              <a:rPr lang="en-GB" dirty="0"/>
              <a:t>Select</a:t>
            </a:r>
            <a:r>
              <a:rPr lang="en-GB" dirty="0">
                <a:solidFill>
                  <a:srgbClr val="FFFF00"/>
                </a:solidFill>
              </a:rPr>
              <a:t> Exam board = AQA</a:t>
            </a:r>
          </a:p>
          <a:p>
            <a:r>
              <a:rPr lang="en-GB" dirty="0"/>
              <a:t>Add</a:t>
            </a:r>
            <a:r>
              <a:rPr lang="en-GB" dirty="0">
                <a:solidFill>
                  <a:srgbClr val="FFFF00"/>
                </a:solidFill>
              </a:rPr>
              <a:t> Grade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8B8ABF-1261-4D71-B199-FE85BE08C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09" y="1213882"/>
            <a:ext cx="11317782" cy="235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02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28A6F-6E56-486F-A201-C52014C75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365" y="2766218"/>
            <a:ext cx="10515600" cy="1325563"/>
          </a:xfrm>
        </p:spPr>
        <p:txBody>
          <a:bodyPr/>
          <a:lstStyle/>
          <a:p>
            <a:r>
              <a:rPr lang="en-GB" dirty="0"/>
              <a:t>GCSE Qualifications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518E3-F90C-4942-9806-D12E47313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63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87" y="763212"/>
            <a:ext cx="10515600" cy="1325563"/>
          </a:xfrm>
        </p:spPr>
        <p:txBody>
          <a:bodyPr/>
          <a:lstStyle/>
          <a:p>
            <a:r>
              <a:rPr lang="en-GB" dirty="0"/>
              <a:t>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920" y="2406231"/>
            <a:ext cx="6477994" cy="4351338"/>
          </a:xfrm>
        </p:spPr>
        <p:txBody>
          <a:bodyPr>
            <a:normAutofit/>
          </a:bodyPr>
          <a:lstStyle/>
          <a:p>
            <a:r>
              <a:rPr lang="en-GB" dirty="0"/>
              <a:t>Choose Education on the left hand menu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738139-3070-4A29-8A7C-45186B3CAC88}"/>
              </a:ext>
            </a:extLst>
          </p:cNvPr>
          <p:cNvPicPr/>
          <p:nvPr/>
        </p:nvPicPr>
        <p:blipFill rotWithShape="1">
          <a:blip r:embed="rId2"/>
          <a:srcRect l="46911" t="12808" r="33526" b="57931"/>
          <a:stretch/>
        </p:blipFill>
        <p:spPr bwMode="auto">
          <a:xfrm>
            <a:off x="7953828" y="1677612"/>
            <a:ext cx="2946399" cy="2444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0333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A96668-00C1-4995-9D32-D518D449F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283" y="3558410"/>
            <a:ext cx="4677428" cy="2067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4B321C-3DFB-431E-81E7-33722945E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283" y="1376050"/>
            <a:ext cx="3162741" cy="1495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883" y="1068200"/>
            <a:ext cx="9316453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Education – Adding GCSE Results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41" y="1286001"/>
            <a:ext cx="5093368" cy="1254459"/>
          </a:xfrm>
        </p:spPr>
        <p:txBody>
          <a:bodyPr>
            <a:normAutofit/>
          </a:bodyPr>
          <a:lstStyle/>
          <a:p>
            <a:r>
              <a:rPr lang="en-GB" dirty="0"/>
              <a:t>Select  </a:t>
            </a:r>
            <a:r>
              <a:rPr lang="en-GB" dirty="0">
                <a:solidFill>
                  <a:srgbClr val="FFFF00"/>
                </a:solidFill>
              </a:rPr>
              <a:t>Education &gt; Add Qualification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9439" y="2536907"/>
            <a:ext cx="5093368" cy="1254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Select ‘GCSE and equivalent’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9439" y="3791366"/>
            <a:ext cx="5430256" cy="2272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GCSE (Grade 9-1)  - Most your Yr11 results (including triple science)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GCSE : Double Award – Trilogy Science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11" name="Right Arrow 10"/>
          <p:cNvSpPr/>
          <p:nvPr/>
        </p:nvSpPr>
        <p:spPr>
          <a:xfrm rot="21021646">
            <a:off x="4678388" y="2075909"/>
            <a:ext cx="2265722" cy="2960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0">
            <a:extLst>
              <a:ext uri="{FF2B5EF4-FFF2-40B4-BE49-F238E27FC236}">
                <a16:creationId xmlns:a16="http://schemas.microsoft.com/office/drawing/2014/main" id="{91CB8BA1-A2F5-4E55-BA11-542B2F9AA638}"/>
              </a:ext>
            </a:extLst>
          </p:cNvPr>
          <p:cNvSpPr/>
          <p:nvPr/>
        </p:nvSpPr>
        <p:spPr>
          <a:xfrm>
            <a:off x="5511653" y="4412463"/>
            <a:ext cx="1401307" cy="30093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0">
            <a:extLst>
              <a:ext uri="{FF2B5EF4-FFF2-40B4-BE49-F238E27FC236}">
                <a16:creationId xmlns:a16="http://schemas.microsoft.com/office/drawing/2014/main" id="{4CADC3E5-5FDD-45DF-B43F-34F211499B90}"/>
              </a:ext>
            </a:extLst>
          </p:cNvPr>
          <p:cNvSpPr/>
          <p:nvPr/>
        </p:nvSpPr>
        <p:spPr>
          <a:xfrm rot="21021646">
            <a:off x="5009320" y="4874615"/>
            <a:ext cx="1948164" cy="26799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FF8DBE-8509-4118-A2C2-3D2A27772834}"/>
              </a:ext>
            </a:extLst>
          </p:cNvPr>
          <p:cNvCxnSpPr/>
          <p:nvPr/>
        </p:nvCxnSpPr>
        <p:spPr>
          <a:xfrm>
            <a:off x="7371761" y="615570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B30B43-6280-4DD4-B478-42C24CECF092}"/>
              </a:ext>
            </a:extLst>
          </p:cNvPr>
          <p:cNvCxnSpPr>
            <a:cxnSpLocks/>
          </p:cNvCxnSpPr>
          <p:nvPr/>
        </p:nvCxnSpPr>
        <p:spPr>
          <a:xfrm>
            <a:off x="6681090" y="5343203"/>
            <a:ext cx="2843934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4A2029-AFA3-463E-813C-EAFD0621C2E8}"/>
              </a:ext>
            </a:extLst>
          </p:cNvPr>
          <p:cNvCxnSpPr>
            <a:cxnSpLocks/>
          </p:cNvCxnSpPr>
          <p:nvPr/>
        </p:nvCxnSpPr>
        <p:spPr>
          <a:xfrm>
            <a:off x="6681090" y="5089203"/>
            <a:ext cx="2843934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904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132" y="779442"/>
            <a:ext cx="5093368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Education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132" y="779442"/>
            <a:ext cx="5093368" cy="1254459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3424" y="2713703"/>
            <a:ext cx="10242900" cy="29378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Continue to select ‘</a:t>
            </a:r>
            <a:r>
              <a:rPr lang="en-GB" dirty="0">
                <a:solidFill>
                  <a:srgbClr val="FFFF00"/>
                </a:solidFill>
              </a:rPr>
              <a:t>subject</a:t>
            </a:r>
            <a:r>
              <a:rPr lang="en-GB" dirty="0"/>
              <a:t>’ from the drop down list</a:t>
            </a:r>
          </a:p>
          <a:p>
            <a:endParaRPr lang="en-GB" dirty="0"/>
          </a:p>
          <a:p>
            <a:r>
              <a:rPr lang="en-GB" dirty="0"/>
              <a:t>Select </a:t>
            </a:r>
            <a:r>
              <a:rPr lang="en-GB" dirty="0">
                <a:solidFill>
                  <a:srgbClr val="FFFF00"/>
                </a:solidFill>
              </a:rPr>
              <a:t>qualification date as </a:t>
            </a:r>
            <a:r>
              <a:rPr lang="en-GB" b="1" dirty="0">
                <a:solidFill>
                  <a:srgbClr val="FFFF00"/>
                </a:solidFill>
              </a:rPr>
              <a:t>August 2024</a:t>
            </a:r>
            <a:endParaRPr lang="en-GB" dirty="0">
              <a:solidFill>
                <a:srgbClr val="FFFF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/>
              <a:t>Select</a:t>
            </a:r>
            <a:r>
              <a:rPr lang="en-GB" dirty="0">
                <a:solidFill>
                  <a:srgbClr val="FFFF00"/>
                </a:solidFill>
              </a:rPr>
              <a:t> Exam board  </a:t>
            </a:r>
            <a:r>
              <a:rPr lang="en-GB" dirty="0"/>
              <a:t>(Refer to your exam certificate )</a:t>
            </a:r>
          </a:p>
          <a:p>
            <a:endParaRPr lang="en-GB" dirty="0"/>
          </a:p>
          <a:p>
            <a:r>
              <a:rPr lang="en-GB" dirty="0"/>
              <a:t>Select </a:t>
            </a:r>
            <a:r>
              <a:rPr lang="en-GB" dirty="0">
                <a:solidFill>
                  <a:srgbClr val="FFFF00"/>
                </a:solidFill>
              </a:rPr>
              <a:t>grade</a:t>
            </a:r>
            <a:r>
              <a:rPr lang="en-GB" dirty="0"/>
              <a:t> that was awarded (Refer to your exam certificate )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endParaRPr lang="en-GB" dirty="0"/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878722" y="5603541"/>
            <a:ext cx="5093368" cy="1254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* </a:t>
            </a:r>
            <a:r>
              <a:rPr lang="en-GB" sz="2400" dirty="0"/>
              <a:t>Do not complete the individual module sections. Scroll to bottom and </a:t>
            </a:r>
            <a:r>
              <a:rPr lang="en-GB" sz="2400" dirty="0">
                <a:solidFill>
                  <a:srgbClr val="FFFF00"/>
                </a:solidFill>
              </a:rPr>
              <a:t>save and add similar</a:t>
            </a:r>
            <a:r>
              <a:rPr lang="en-GB" sz="2400" dirty="0"/>
              <a:t>.</a:t>
            </a:r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0132" y="5587362"/>
            <a:ext cx="5435868" cy="1254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* </a:t>
            </a:r>
            <a:r>
              <a:rPr lang="en-GB" sz="2400" dirty="0"/>
              <a:t>Accuracy is </a:t>
            </a:r>
            <a:r>
              <a:rPr lang="en-GB" sz="2400" dirty="0">
                <a:solidFill>
                  <a:srgbClr val="FFFF00"/>
                </a:solidFill>
              </a:rPr>
              <a:t>CRITICAL</a:t>
            </a:r>
            <a:r>
              <a:rPr lang="en-GB" sz="2400" dirty="0"/>
              <a:t>. Universities </a:t>
            </a:r>
            <a:r>
              <a:rPr lang="en-GB" sz="2400" dirty="0">
                <a:solidFill>
                  <a:srgbClr val="FFFF00"/>
                </a:solidFill>
              </a:rPr>
              <a:t>WILL</a:t>
            </a:r>
            <a:r>
              <a:rPr lang="en-GB" sz="2400" dirty="0"/>
              <a:t> ask for verification, </a:t>
            </a:r>
            <a:r>
              <a:rPr lang="en-GB" sz="2400" dirty="0">
                <a:solidFill>
                  <a:srgbClr val="FFFF00"/>
                </a:solidFill>
              </a:rPr>
              <a:t>so please ensure that your grades are correct and that your certificates are available.</a:t>
            </a:r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125C8-74E2-4EB8-BAB3-1780C3048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477" y="338533"/>
            <a:ext cx="8173695" cy="187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3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884" y="1068200"/>
            <a:ext cx="5093368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Education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41" y="1286001"/>
            <a:ext cx="5093368" cy="3610852"/>
          </a:xfrm>
        </p:spPr>
        <p:txBody>
          <a:bodyPr>
            <a:normAutofit/>
          </a:bodyPr>
          <a:lstStyle/>
          <a:p>
            <a:r>
              <a:rPr lang="en-GB" dirty="0"/>
              <a:t>Continue until you have added </a:t>
            </a:r>
            <a:r>
              <a:rPr lang="en-GB" dirty="0">
                <a:solidFill>
                  <a:srgbClr val="FFFF00"/>
                </a:solidFill>
              </a:rPr>
              <a:t>all</a:t>
            </a:r>
            <a:r>
              <a:rPr lang="en-GB" dirty="0"/>
              <a:t> your GCSE grades</a:t>
            </a:r>
          </a:p>
          <a:p>
            <a:endParaRPr lang="en-GB" dirty="0"/>
          </a:p>
          <a:p>
            <a:r>
              <a:rPr lang="en-GB" dirty="0"/>
              <a:t>You should be declaring between </a:t>
            </a:r>
            <a:r>
              <a:rPr lang="en-GB" dirty="0">
                <a:solidFill>
                  <a:srgbClr val="FFFF00"/>
                </a:solidFill>
              </a:rPr>
              <a:t>8 – 10 awards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9441" y="4037538"/>
            <a:ext cx="5093368" cy="2786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Further relevant assessments can be added using the </a:t>
            </a:r>
            <a:r>
              <a:rPr lang="en-GB" dirty="0">
                <a:solidFill>
                  <a:srgbClr val="FFFF00"/>
                </a:solidFill>
              </a:rPr>
              <a:t>add qualification &gt; search tool  </a:t>
            </a:r>
            <a:r>
              <a:rPr lang="en-GB" dirty="0" err="1"/>
              <a:t>i.e</a:t>
            </a:r>
            <a:r>
              <a:rPr lang="en-GB" dirty="0"/>
              <a:t> graded music awards (see later)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endParaRPr lang="en-GB" dirty="0"/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340641" y="5430597"/>
            <a:ext cx="5093368" cy="1254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* </a:t>
            </a:r>
            <a:r>
              <a:rPr lang="en-GB" sz="2400" dirty="0"/>
              <a:t>Ensure that this section is </a:t>
            </a:r>
            <a:r>
              <a:rPr lang="en-GB" sz="2400" dirty="0">
                <a:solidFill>
                  <a:srgbClr val="FFFF00"/>
                </a:solidFill>
              </a:rPr>
              <a:t>saved</a:t>
            </a:r>
            <a:r>
              <a:rPr lang="en-GB" sz="2400" dirty="0"/>
              <a:t>. Do not mark as section complete UNTIL you have verified your awards</a:t>
            </a:r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8985C6-7B63-4108-85C3-36718488F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848" y="386498"/>
            <a:ext cx="4547884" cy="478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5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3C02DE-1B20-47A3-9937-D84D8E9FB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519" y="4673954"/>
            <a:ext cx="8056614" cy="15667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1313CA-DA4A-42ED-9461-98CCEE132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723" y="1106923"/>
            <a:ext cx="4121395" cy="18214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92" y="742563"/>
            <a:ext cx="10934030" cy="1325563"/>
          </a:xfrm>
        </p:spPr>
        <p:txBody>
          <a:bodyPr>
            <a:normAutofit fontScale="90000"/>
          </a:bodyPr>
          <a:lstStyle/>
          <a:p>
            <a:br>
              <a:rPr lang="en-GB" sz="4000" dirty="0"/>
            </a:br>
            <a:r>
              <a:rPr lang="en-GB" sz="4000" dirty="0"/>
              <a:t>Education – Adding Double Award Science  GCSE Results</a:t>
            </a:r>
            <a:br>
              <a:rPr lang="en-GB" sz="4000" dirty="0"/>
            </a:br>
            <a:r>
              <a:rPr lang="en-GB" sz="4000" dirty="0"/>
              <a:t>if required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41" y="1286001"/>
            <a:ext cx="5093368" cy="608787"/>
          </a:xfrm>
        </p:spPr>
        <p:txBody>
          <a:bodyPr>
            <a:normAutofit/>
          </a:bodyPr>
          <a:lstStyle/>
          <a:p>
            <a:r>
              <a:rPr lang="en-GB" dirty="0"/>
              <a:t>Select ‘</a:t>
            </a:r>
            <a:r>
              <a:rPr lang="en-GB" dirty="0">
                <a:solidFill>
                  <a:srgbClr val="FFFF00"/>
                </a:solidFill>
              </a:rPr>
              <a:t>add qualifications</a:t>
            </a:r>
            <a:r>
              <a:rPr lang="en-GB" dirty="0"/>
              <a:t>’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4039" y="1946332"/>
            <a:ext cx="5093368" cy="1254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Select from the </a:t>
            </a:r>
            <a:r>
              <a:rPr lang="en-GB" dirty="0">
                <a:solidFill>
                  <a:srgbClr val="FFFF00"/>
                </a:solidFill>
              </a:rPr>
              <a:t>‘GCSE - Popular qualifications’</a:t>
            </a:r>
            <a:r>
              <a:rPr lang="en-GB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list</a:t>
            </a:r>
          </a:p>
          <a:p>
            <a:endParaRPr lang="en-GB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endParaRPr lang="en-GB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4038" y="3896527"/>
            <a:ext cx="8176901" cy="2272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GCSE : Double Award – </a:t>
            </a:r>
            <a:r>
              <a:rPr lang="en-GB" dirty="0">
                <a:solidFill>
                  <a:srgbClr val="FFFF00"/>
                </a:solidFill>
              </a:rPr>
              <a:t>Combined Science : Trilogy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Date : </a:t>
            </a:r>
            <a:r>
              <a:rPr lang="en-GB" dirty="0">
                <a:solidFill>
                  <a:srgbClr val="FFFF00"/>
                </a:solidFill>
              </a:rPr>
              <a:t>08/2024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Exam Board : </a:t>
            </a:r>
            <a:r>
              <a:rPr lang="en-GB" dirty="0">
                <a:solidFill>
                  <a:srgbClr val="FFFF00"/>
                </a:solidFill>
              </a:rPr>
              <a:t>AQA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Grade = </a:t>
            </a:r>
            <a:r>
              <a:rPr lang="en-GB" sz="3600" b="1" dirty="0">
                <a:solidFill>
                  <a:srgbClr val="FFFF00"/>
                </a:solidFill>
              </a:rPr>
              <a:t>?-?</a:t>
            </a:r>
            <a:endParaRPr lang="en-GB" b="1" dirty="0">
              <a:solidFill>
                <a:srgbClr val="FFFF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endParaRPr lang="en-GB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</p:txBody>
      </p:sp>
      <p:sp>
        <p:nvSpPr>
          <p:cNvPr id="11" name="Right Arrow 10"/>
          <p:cNvSpPr/>
          <p:nvPr/>
        </p:nvSpPr>
        <p:spPr>
          <a:xfrm rot="20757953">
            <a:off x="4691399" y="2343652"/>
            <a:ext cx="2394317" cy="34648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ight Arrow 10">
            <a:extLst>
              <a:ext uri="{FF2B5EF4-FFF2-40B4-BE49-F238E27FC236}">
                <a16:creationId xmlns:a16="http://schemas.microsoft.com/office/drawing/2014/main" id="{DEB2282F-0849-4BF9-903B-409587E0CB59}"/>
              </a:ext>
            </a:extLst>
          </p:cNvPr>
          <p:cNvSpPr/>
          <p:nvPr/>
        </p:nvSpPr>
        <p:spPr>
          <a:xfrm>
            <a:off x="2630078" y="5752644"/>
            <a:ext cx="1315441" cy="41643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Right Arrow 10">
            <a:extLst>
              <a:ext uri="{FF2B5EF4-FFF2-40B4-BE49-F238E27FC236}">
                <a16:creationId xmlns:a16="http://schemas.microsoft.com/office/drawing/2014/main" id="{DF26154A-6C76-49FB-8541-B50A50D35D3B}"/>
              </a:ext>
            </a:extLst>
          </p:cNvPr>
          <p:cNvSpPr/>
          <p:nvPr/>
        </p:nvSpPr>
        <p:spPr>
          <a:xfrm rot="5400000">
            <a:off x="11348043" y="5178325"/>
            <a:ext cx="639837" cy="34879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7FE13B-AAAE-4A1F-B969-E4BA697F1D47}"/>
              </a:ext>
            </a:extLst>
          </p:cNvPr>
          <p:cNvCxnSpPr>
            <a:cxnSpLocks/>
          </p:cNvCxnSpPr>
          <p:nvPr/>
        </p:nvCxnSpPr>
        <p:spPr>
          <a:xfrm>
            <a:off x="6979920" y="2458720"/>
            <a:ext cx="2042160" cy="0"/>
          </a:xfrm>
          <a:prstGeom prst="line">
            <a:avLst/>
          </a:prstGeom>
          <a:ln w="15875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C5B526F-9A26-4F53-961A-6E6ABE5099EC}"/>
              </a:ext>
            </a:extLst>
          </p:cNvPr>
          <p:cNvCxnSpPr>
            <a:cxnSpLocks/>
          </p:cNvCxnSpPr>
          <p:nvPr/>
        </p:nvCxnSpPr>
        <p:spPr>
          <a:xfrm>
            <a:off x="6979920" y="2682240"/>
            <a:ext cx="2438400" cy="0"/>
          </a:xfrm>
          <a:prstGeom prst="line">
            <a:avLst/>
          </a:prstGeom>
          <a:ln w="15875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58C9FF-4348-4EA2-B3B3-576A45BE512A}"/>
              </a:ext>
            </a:extLst>
          </p:cNvPr>
          <p:cNvCxnSpPr>
            <a:cxnSpLocks/>
          </p:cNvCxnSpPr>
          <p:nvPr/>
        </p:nvCxnSpPr>
        <p:spPr>
          <a:xfrm>
            <a:off x="6979920" y="1946332"/>
            <a:ext cx="2042160" cy="0"/>
          </a:xfrm>
          <a:prstGeom prst="line">
            <a:avLst/>
          </a:prstGeom>
          <a:ln w="254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883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D32378F-8D0D-48C9-BE20-C01E62A69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394" y="878476"/>
            <a:ext cx="3871560" cy="1566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15" y="1224395"/>
            <a:ext cx="6497997" cy="1325563"/>
          </a:xfrm>
        </p:spPr>
        <p:txBody>
          <a:bodyPr>
            <a:normAutofit fontScale="90000"/>
          </a:bodyPr>
          <a:lstStyle/>
          <a:p>
            <a:br>
              <a:rPr lang="en-GB" sz="4000" dirty="0"/>
            </a:br>
            <a:r>
              <a:rPr lang="en-GB" sz="4000" dirty="0"/>
              <a:t>Education – Adding </a:t>
            </a:r>
            <a:r>
              <a:rPr lang="en-GB" sz="4000" dirty="0">
                <a:solidFill>
                  <a:srgbClr val="FFFF00"/>
                </a:solidFill>
              </a:rPr>
              <a:t>Further Maths (Yr11)</a:t>
            </a:r>
            <a:r>
              <a:rPr lang="en-GB" sz="4000" dirty="0"/>
              <a:t> if required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039" y="1806743"/>
            <a:ext cx="5093368" cy="608787"/>
          </a:xfrm>
        </p:spPr>
        <p:txBody>
          <a:bodyPr>
            <a:normAutofit/>
          </a:bodyPr>
          <a:lstStyle/>
          <a:p>
            <a:r>
              <a:rPr lang="en-GB" dirty="0"/>
              <a:t>Select ‘</a:t>
            </a:r>
            <a:r>
              <a:rPr lang="en-GB" dirty="0">
                <a:solidFill>
                  <a:srgbClr val="FFFF00"/>
                </a:solidFill>
              </a:rPr>
              <a:t>add qualifications</a:t>
            </a:r>
            <a:r>
              <a:rPr lang="en-GB" dirty="0"/>
              <a:t>’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4039" y="2596013"/>
            <a:ext cx="5093368" cy="1254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Select from the </a:t>
            </a:r>
            <a:r>
              <a:rPr lang="en-GB" dirty="0">
                <a:solidFill>
                  <a:srgbClr val="FFFF00"/>
                </a:solidFill>
              </a:rPr>
              <a:t>‘Core Maths - Popular qualifications’ </a:t>
            </a:r>
            <a:r>
              <a:rPr lang="en-GB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list</a:t>
            </a:r>
          </a:p>
          <a:p>
            <a:endParaRPr lang="en-GB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endParaRPr lang="en-GB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4039" y="3397460"/>
            <a:ext cx="6432942" cy="28334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r>
              <a:rPr lang="en-GB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Select Level 2 Certificate in Further Maths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Date : </a:t>
            </a:r>
            <a:r>
              <a:rPr lang="en-GB" dirty="0">
                <a:solidFill>
                  <a:srgbClr val="FFFF00"/>
                </a:solidFill>
              </a:rPr>
              <a:t>08/2024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Exam Board : </a:t>
            </a:r>
            <a:r>
              <a:rPr lang="en-GB" dirty="0">
                <a:solidFill>
                  <a:srgbClr val="FFFF00"/>
                </a:solidFill>
              </a:rPr>
              <a:t>AQA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Grade = 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endParaRPr lang="en-GB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348519" y="1394282"/>
            <a:ext cx="2740337" cy="41246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916103-B9F9-4A49-84CF-B5E2EEA0F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618" y="2932755"/>
            <a:ext cx="4862343" cy="173777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8F85F3-3D2E-4272-90D9-79DA83C89DEC}"/>
              </a:ext>
            </a:extLst>
          </p:cNvPr>
          <p:cNvCxnSpPr/>
          <p:nvPr/>
        </p:nvCxnSpPr>
        <p:spPr>
          <a:xfrm>
            <a:off x="6956981" y="4110087"/>
            <a:ext cx="41195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0">
            <a:extLst>
              <a:ext uri="{FF2B5EF4-FFF2-40B4-BE49-F238E27FC236}">
                <a16:creationId xmlns:a16="http://schemas.microsoft.com/office/drawing/2014/main" id="{F2B376BC-EB76-4582-A8FB-BBB041DA3234}"/>
              </a:ext>
            </a:extLst>
          </p:cNvPr>
          <p:cNvSpPr/>
          <p:nvPr/>
        </p:nvSpPr>
        <p:spPr>
          <a:xfrm>
            <a:off x="6574595" y="3696581"/>
            <a:ext cx="630472" cy="41246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45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39592-7DCD-46AC-84FF-5FB3F986F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Education  - </a:t>
            </a:r>
            <a:r>
              <a:rPr lang="en-GB" dirty="0">
                <a:solidFill>
                  <a:srgbClr val="FFFF00"/>
                </a:solidFill>
              </a:rPr>
              <a:t>Adding a BTEC (Level 1/2)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EB00C8-6D8E-4D66-95D7-7F07A6FF31CE}"/>
              </a:ext>
            </a:extLst>
          </p:cNvPr>
          <p:cNvSpPr/>
          <p:nvPr/>
        </p:nvSpPr>
        <p:spPr>
          <a:xfrm>
            <a:off x="838200" y="1914551"/>
            <a:ext cx="466705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Add qualification</a:t>
            </a:r>
          </a:p>
          <a:p>
            <a:endParaRPr lang="en-GB" sz="2400" dirty="0"/>
          </a:p>
          <a:p>
            <a:r>
              <a:rPr lang="en-GB" sz="2400" dirty="0"/>
              <a:t>Choose from the </a:t>
            </a:r>
            <a:r>
              <a:rPr lang="en-GB" sz="2400" dirty="0">
                <a:solidFill>
                  <a:srgbClr val="FFFF00"/>
                </a:solidFill>
              </a:rPr>
              <a:t>qualifications</a:t>
            </a:r>
            <a:r>
              <a:rPr lang="en-GB" sz="2400" dirty="0"/>
              <a:t> list</a:t>
            </a:r>
          </a:p>
          <a:p>
            <a:endParaRPr lang="en-GB" sz="2400" dirty="0"/>
          </a:p>
          <a:p>
            <a:r>
              <a:rPr lang="en-GB" sz="2400" dirty="0"/>
              <a:t>Select </a:t>
            </a:r>
            <a:r>
              <a:rPr lang="en-GB" sz="2800" dirty="0">
                <a:solidFill>
                  <a:srgbClr val="FFFF00"/>
                </a:solidFill>
              </a:rPr>
              <a:t>BTEC : 2016 - Present</a:t>
            </a:r>
            <a:endParaRPr lang="en-GB" sz="2400" dirty="0">
              <a:solidFill>
                <a:srgbClr val="FFFF00"/>
              </a:solidFill>
            </a:endParaRPr>
          </a:p>
          <a:p>
            <a:endParaRPr lang="en-GB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D08B6B-642B-447E-93A7-D20EE917A734}"/>
              </a:ext>
            </a:extLst>
          </p:cNvPr>
          <p:cNvSpPr/>
          <p:nvPr/>
        </p:nvSpPr>
        <p:spPr>
          <a:xfrm>
            <a:off x="863404" y="4347925"/>
            <a:ext cx="52978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Choose BTEC Level 1/2 Tech Award</a:t>
            </a:r>
          </a:p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Courses include ENGINEERING, SPORT (Activity &amp; Fitness) and DANCE</a:t>
            </a:r>
          </a:p>
          <a:p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388B6E-911F-475C-BC3D-87256596E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777" y="1533337"/>
            <a:ext cx="3848637" cy="2133898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9654C20D-D8A9-41AA-9944-D3677EFAD69F}"/>
              </a:ext>
            </a:extLst>
          </p:cNvPr>
          <p:cNvSpPr/>
          <p:nvPr/>
        </p:nvSpPr>
        <p:spPr>
          <a:xfrm rot="19994034">
            <a:off x="5015829" y="2748914"/>
            <a:ext cx="2839377" cy="45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B9EAC0-06A8-4297-9034-46D4AEF25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280" y="4284431"/>
            <a:ext cx="4945629" cy="131079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968AED-FB8F-4A0E-9AAE-AFD4AA611881}"/>
              </a:ext>
            </a:extLst>
          </p:cNvPr>
          <p:cNvCxnSpPr>
            <a:cxnSpLocks/>
          </p:cNvCxnSpPr>
          <p:nvPr/>
        </p:nvCxnSpPr>
        <p:spPr>
          <a:xfrm>
            <a:off x="6966408" y="5164699"/>
            <a:ext cx="461913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78E5D2-70F5-485A-B38D-E863F4139CBD}"/>
              </a:ext>
            </a:extLst>
          </p:cNvPr>
          <p:cNvCxnSpPr>
            <a:cxnSpLocks/>
          </p:cNvCxnSpPr>
          <p:nvPr/>
        </p:nvCxnSpPr>
        <p:spPr>
          <a:xfrm>
            <a:off x="6966408" y="5392513"/>
            <a:ext cx="461913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93260A3-17F8-45DF-A710-8F7E68B29BC4}"/>
              </a:ext>
            </a:extLst>
          </p:cNvPr>
          <p:cNvSpPr/>
          <p:nvPr/>
        </p:nvSpPr>
        <p:spPr>
          <a:xfrm>
            <a:off x="6014301" y="4714540"/>
            <a:ext cx="1154491" cy="45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500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132" y="779442"/>
            <a:ext cx="5093368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Education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132" y="1074018"/>
            <a:ext cx="4270598" cy="140345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Continue to select ‘</a:t>
            </a:r>
            <a:r>
              <a:rPr lang="en-GB" dirty="0">
                <a:solidFill>
                  <a:srgbClr val="FFFF00"/>
                </a:solidFill>
              </a:rPr>
              <a:t>subject</a:t>
            </a:r>
            <a:r>
              <a:rPr lang="en-GB" dirty="0"/>
              <a:t>’ from the drop down list. Type in title and select as appropriate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0132" y="2637229"/>
            <a:ext cx="11095142" cy="3912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Select </a:t>
            </a:r>
            <a:r>
              <a:rPr lang="en-GB" dirty="0">
                <a:solidFill>
                  <a:srgbClr val="FFFF00"/>
                </a:solidFill>
              </a:rPr>
              <a:t>qualification date as </a:t>
            </a:r>
            <a:r>
              <a:rPr lang="en-GB" b="1" dirty="0">
                <a:solidFill>
                  <a:srgbClr val="FFFF00"/>
                </a:solidFill>
              </a:rPr>
              <a:t>August 2024</a:t>
            </a:r>
            <a:endParaRPr lang="en-GB" dirty="0">
              <a:solidFill>
                <a:srgbClr val="FFFF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/>
              <a:t>Select</a:t>
            </a:r>
            <a:r>
              <a:rPr lang="en-GB" dirty="0">
                <a:solidFill>
                  <a:srgbClr val="FFFF00"/>
                </a:solidFill>
              </a:rPr>
              <a:t> Exam board  </a:t>
            </a:r>
            <a:r>
              <a:rPr lang="en-GB" dirty="0"/>
              <a:t>(Refer to your exam certificate )</a:t>
            </a:r>
          </a:p>
          <a:p>
            <a:r>
              <a:rPr lang="en-GB" dirty="0"/>
              <a:t>Select </a:t>
            </a:r>
            <a:r>
              <a:rPr lang="en-GB" dirty="0">
                <a:solidFill>
                  <a:srgbClr val="FFFF00"/>
                </a:solidFill>
              </a:rPr>
              <a:t>Level 2</a:t>
            </a:r>
          </a:p>
          <a:p>
            <a:r>
              <a:rPr lang="en-GB" dirty="0"/>
              <a:t>Select </a:t>
            </a:r>
            <a:r>
              <a:rPr lang="en-GB" dirty="0">
                <a:solidFill>
                  <a:srgbClr val="FFFF00"/>
                </a:solidFill>
              </a:rPr>
              <a:t>grade</a:t>
            </a:r>
            <a:r>
              <a:rPr lang="en-GB" dirty="0"/>
              <a:t> that was awarded (Refer to your exam certificate )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endParaRPr lang="en-GB" dirty="0"/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878722" y="5603541"/>
            <a:ext cx="5093368" cy="1254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* </a:t>
            </a:r>
            <a:r>
              <a:rPr lang="en-GB" sz="2400" dirty="0"/>
              <a:t>Do not complete the individual module sections. Scroll to bottom and </a:t>
            </a:r>
            <a:r>
              <a:rPr lang="en-GB" sz="2400" dirty="0">
                <a:solidFill>
                  <a:srgbClr val="FFFF00"/>
                </a:solidFill>
              </a:rPr>
              <a:t>save and add similar</a:t>
            </a:r>
            <a:r>
              <a:rPr lang="en-GB" sz="2400" dirty="0"/>
              <a:t>.</a:t>
            </a:r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0132" y="5587362"/>
            <a:ext cx="5093368" cy="1254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* </a:t>
            </a:r>
            <a:r>
              <a:rPr lang="en-GB" sz="2400" dirty="0"/>
              <a:t>Accuracy is </a:t>
            </a:r>
            <a:r>
              <a:rPr lang="en-GB" sz="2400" dirty="0">
                <a:solidFill>
                  <a:srgbClr val="FFFF00"/>
                </a:solidFill>
              </a:rPr>
              <a:t>CRITICAL</a:t>
            </a:r>
            <a:r>
              <a:rPr lang="en-GB" sz="2400" dirty="0"/>
              <a:t>. Universities WILL ask for verification, </a:t>
            </a:r>
            <a:r>
              <a:rPr lang="en-GB" sz="2400" dirty="0">
                <a:solidFill>
                  <a:srgbClr val="FFFF00"/>
                </a:solidFill>
              </a:rPr>
              <a:t>so please ensure that your grades are correct</a:t>
            </a:r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01A31A-64D7-4C62-A54A-805A4C507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23793"/>
            <a:ext cx="7171490" cy="205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78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A96668-00C1-4995-9D32-D518D449F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803" y="3588890"/>
            <a:ext cx="4677428" cy="2067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4B321C-3DFB-431E-81E7-33722945E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146" y="1311687"/>
            <a:ext cx="3162741" cy="1495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883" y="1068200"/>
            <a:ext cx="9316453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Education – Adding Cambridge National (CNAT)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41" y="1286001"/>
            <a:ext cx="5093368" cy="1254459"/>
          </a:xfrm>
        </p:spPr>
        <p:txBody>
          <a:bodyPr>
            <a:normAutofit/>
          </a:bodyPr>
          <a:lstStyle/>
          <a:p>
            <a:r>
              <a:rPr lang="en-GB" dirty="0"/>
              <a:t>Select  </a:t>
            </a:r>
            <a:r>
              <a:rPr lang="en-GB" dirty="0">
                <a:solidFill>
                  <a:srgbClr val="FFFF00"/>
                </a:solidFill>
              </a:rPr>
              <a:t>Education &gt; Add Qualification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9439" y="2536907"/>
            <a:ext cx="5093368" cy="1254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Select ‘GCSE and equivalent’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9439" y="3791366"/>
            <a:ext cx="5430256" cy="2272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OCR Level 1/2 Cambridge Nationals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Courses include  Enterprise &amp; Marketing, Sport, Creative </a:t>
            </a:r>
            <a:r>
              <a:rPr lang="en-GB" dirty="0" err="1">
                <a:solidFill>
                  <a:srgbClr val="FFFF00"/>
                </a:solidFill>
              </a:rPr>
              <a:t>iMedia</a:t>
            </a:r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11" name="Right Arrow 10"/>
          <p:cNvSpPr/>
          <p:nvPr/>
        </p:nvSpPr>
        <p:spPr>
          <a:xfrm>
            <a:off x="5837335" y="1751201"/>
            <a:ext cx="2265722" cy="2960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ight Arrow 10">
            <a:extLst>
              <a:ext uri="{FF2B5EF4-FFF2-40B4-BE49-F238E27FC236}">
                <a16:creationId xmlns:a16="http://schemas.microsoft.com/office/drawing/2014/main" id="{91CB8BA1-A2F5-4E55-BA11-542B2F9AA638}"/>
              </a:ext>
            </a:extLst>
          </p:cNvPr>
          <p:cNvSpPr/>
          <p:nvPr/>
        </p:nvSpPr>
        <p:spPr>
          <a:xfrm>
            <a:off x="6541745" y="5240279"/>
            <a:ext cx="856902" cy="2545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FF8DBE-8509-4118-A2C2-3D2A27772834}"/>
              </a:ext>
            </a:extLst>
          </p:cNvPr>
          <p:cNvCxnSpPr/>
          <p:nvPr/>
        </p:nvCxnSpPr>
        <p:spPr>
          <a:xfrm>
            <a:off x="7371761" y="615570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B30B43-6280-4DD4-B478-42C24CECF092}"/>
              </a:ext>
            </a:extLst>
          </p:cNvPr>
          <p:cNvCxnSpPr>
            <a:cxnSpLocks/>
          </p:cNvCxnSpPr>
          <p:nvPr/>
        </p:nvCxnSpPr>
        <p:spPr>
          <a:xfrm>
            <a:off x="7111846" y="4845363"/>
            <a:ext cx="2843934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4A2029-AFA3-463E-813C-EAFD0621C2E8}"/>
              </a:ext>
            </a:extLst>
          </p:cNvPr>
          <p:cNvCxnSpPr>
            <a:cxnSpLocks/>
          </p:cNvCxnSpPr>
          <p:nvPr/>
        </p:nvCxnSpPr>
        <p:spPr>
          <a:xfrm>
            <a:off x="7111846" y="4621539"/>
            <a:ext cx="2843934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4FBCCF-10B8-475B-AB12-0FF39C5F88D5}"/>
              </a:ext>
            </a:extLst>
          </p:cNvPr>
          <p:cNvCxnSpPr>
            <a:cxnSpLocks/>
          </p:cNvCxnSpPr>
          <p:nvPr/>
        </p:nvCxnSpPr>
        <p:spPr>
          <a:xfrm>
            <a:off x="7111846" y="5109523"/>
            <a:ext cx="2843934" cy="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491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132" y="779442"/>
            <a:ext cx="5093368" cy="1254459"/>
          </a:xfrm>
        </p:spPr>
        <p:txBody>
          <a:bodyPr>
            <a:normAutofit fontScale="90000"/>
          </a:bodyPr>
          <a:lstStyle/>
          <a:p>
            <a:r>
              <a:rPr lang="en-GB" dirty="0"/>
              <a:t>Education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132" y="994629"/>
            <a:ext cx="4287788" cy="1669541"/>
          </a:xfrm>
        </p:spPr>
        <p:txBody>
          <a:bodyPr>
            <a:normAutofit/>
          </a:bodyPr>
          <a:lstStyle/>
          <a:p>
            <a:r>
              <a:rPr lang="en-GB" dirty="0"/>
              <a:t>Continue to select ‘</a:t>
            </a:r>
            <a:r>
              <a:rPr lang="en-GB" dirty="0">
                <a:solidFill>
                  <a:srgbClr val="FFFF00"/>
                </a:solidFill>
              </a:rPr>
              <a:t>subject</a:t>
            </a:r>
            <a:r>
              <a:rPr lang="en-GB" dirty="0"/>
              <a:t>’ from the drop down list. Type in your subject.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0132" y="2806925"/>
            <a:ext cx="10871736" cy="3160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Select </a:t>
            </a:r>
            <a:r>
              <a:rPr lang="en-GB" dirty="0">
                <a:solidFill>
                  <a:srgbClr val="FFFF00"/>
                </a:solidFill>
              </a:rPr>
              <a:t>qualification date as </a:t>
            </a:r>
            <a:r>
              <a:rPr lang="en-GB" sz="3200" b="1" dirty="0">
                <a:solidFill>
                  <a:srgbClr val="FFFF00"/>
                </a:solidFill>
              </a:rPr>
              <a:t>August 2024</a:t>
            </a:r>
          </a:p>
          <a:p>
            <a:r>
              <a:rPr lang="en-GB" dirty="0">
                <a:solidFill>
                  <a:schemeClr val="tx1"/>
                </a:solidFill>
              </a:rPr>
              <a:t>Select</a:t>
            </a:r>
            <a:r>
              <a:rPr lang="en-GB" sz="3200" b="1" dirty="0">
                <a:solidFill>
                  <a:srgbClr val="FFFF00"/>
                </a:solidFill>
              </a:rPr>
              <a:t> </a:t>
            </a:r>
            <a:r>
              <a:rPr lang="en-GB" sz="3200" dirty="0">
                <a:solidFill>
                  <a:srgbClr val="FFFF00"/>
                </a:solidFill>
              </a:rPr>
              <a:t>level 2</a:t>
            </a:r>
          </a:p>
          <a:p>
            <a:r>
              <a:rPr lang="en-GB" dirty="0"/>
              <a:t>Select </a:t>
            </a:r>
            <a:r>
              <a:rPr lang="en-GB" dirty="0">
                <a:solidFill>
                  <a:srgbClr val="FFFF00"/>
                </a:solidFill>
              </a:rPr>
              <a:t>grade</a:t>
            </a:r>
            <a:r>
              <a:rPr lang="en-GB" dirty="0"/>
              <a:t> that was awarded (Refer to your exam certificate )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endParaRPr lang="en-GB" dirty="0"/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781000" y="5153038"/>
            <a:ext cx="5093368" cy="1254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* </a:t>
            </a:r>
            <a:r>
              <a:rPr lang="en-GB" sz="2400" dirty="0"/>
              <a:t>Do not complete the individual module sections. Scroll to bottom and </a:t>
            </a:r>
            <a:r>
              <a:rPr lang="en-GB" sz="2400" dirty="0">
                <a:solidFill>
                  <a:srgbClr val="FFFF00"/>
                </a:solidFill>
              </a:rPr>
              <a:t>save and add similar</a:t>
            </a:r>
            <a:r>
              <a:rPr lang="en-GB" sz="2400" dirty="0"/>
              <a:t>.</a:t>
            </a:r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0132" y="5153038"/>
            <a:ext cx="5093368" cy="1254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* </a:t>
            </a:r>
            <a:r>
              <a:rPr lang="en-GB" sz="2400" dirty="0"/>
              <a:t>Accuracy is </a:t>
            </a:r>
            <a:r>
              <a:rPr lang="en-GB" sz="2400" dirty="0">
                <a:solidFill>
                  <a:srgbClr val="FFFF00"/>
                </a:solidFill>
              </a:rPr>
              <a:t>CRITICAL</a:t>
            </a:r>
            <a:r>
              <a:rPr lang="en-GB" sz="2400" dirty="0"/>
              <a:t>. Universities WILL ask for verification, </a:t>
            </a:r>
            <a:r>
              <a:rPr lang="en-GB" sz="2400" dirty="0">
                <a:solidFill>
                  <a:srgbClr val="FFFF00"/>
                </a:solidFill>
              </a:rPr>
              <a:t>so please ensure that your grades are correct</a:t>
            </a:r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7CFF4F-3BF8-4AA9-ADCB-84EB0347E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401" y="423884"/>
            <a:ext cx="7288851" cy="149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03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40C39-43AD-47C5-8D23-F2867DA5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Education – Other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08278-BDA6-444B-813E-F613E8E56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947" y="1697358"/>
            <a:ext cx="4274960" cy="4351338"/>
          </a:xfrm>
        </p:spPr>
        <p:txBody>
          <a:bodyPr>
            <a:normAutofit/>
          </a:bodyPr>
          <a:lstStyle/>
          <a:p>
            <a:r>
              <a:rPr lang="en-GB" dirty="0"/>
              <a:t>You can search for other awards if required.  </a:t>
            </a:r>
          </a:p>
          <a:p>
            <a:endParaRPr lang="en-GB" dirty="0"/>
          </a:p>
          <a:p>
            <a:r>
              <a:rPr lang="en-GB" dirty="0"/>
              <a:t>Select ‘All qualifications’</a:t>
            </a:r>
          </a:p>
          <a:p>
            <a:r>
              <a:rPr lang="en-GB" dirty="0"/>
              <a:t>Use the search function to find the appropriate award that best matches your certification.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24961E-5250-4DFE-99D0-5283BCFCE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571" y="1427837"/>
            <a:ext cx="5752162" cy="2808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3FD57F-EEB5-424E-9461-6B000A7098BB}"/>
              </a:ext>
            </a:extLst>
          </p:cNvPr>
          <p:cNvSpPr txBox="1"/>
          <p:nvPr/>
        </p:nvSpPr>
        <p:spPr>
          <a:xfrm>
            <a:off x="5580612" y="4611231"/>
            <a:ext cx="62280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FF00"/>
                </a:solidFill>
              </a:rPr>
              <a:t>In year 11, you will have been completing Level 2 courses</a:t>
            </a:r>
          </a:p>
          <a:p>
            <a:r>
              <a:rPr lang="en-GB" sz="2800" dirty="0">
                <a:solidFill>
                  <a:srgbClr val="FFFF00"/>
                </a:solidFill>
              </a:rPr>
              <a:t>Award date remains as August 2024 (unless specified)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6BFA763-A1BC-4C9A-A015-E268339A53D7}"/>
              </a:ext>
            </a:extLst>
          </p:cNvPr>
          <p:cNvSpPr/>
          <p:nvPr/>
        </p:nvSpPr>
        <p:spPr>
          <a:xfrm>
            <a:off x="4910541" y="2021482"/>
            <a:ext cx="1154491" cy="45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12F1DC1-37B4-4898-BFBD-C7582E277888}"/>
              </a:ext>
            </a:extLst>
          </p:cNvPr>
          <p:cNvSpPr/>
          <p:nvPr/>
        </p:nvSpPr>
        <p:spPr>
          <a:xfrm rot="10800000">
            <a:off x="7792301" y="3647740"/>
            <a:ext cx="1154491" cy="45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697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3E3DC9-5D5B-4217-8732-5D8B84205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512" y="394864"/>
            <a:ext cx="6268325" cy="6068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52" y="1724693"/>
            <a:ext cx="5093368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Education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63" y="2656926"/>
            <a:ext cx="5014970" cy="386457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Unique Learner Number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Please ask your tutor for the number.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It is a unique 10 digit value</a:t>
            </a:r>
          </a:p>
          <a:p>
            <a:endParaRPr lang="en-GB" dirty="0"/>
          </a:p>
          <a:p>
            <a:r>
              <a:rPr lang="en-GB" dirty="0"/>
              <a:t>English language certificates</a:t>
            </a:r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sz="2800" dirty="0">
                <a:solidFill>
                  <a:srgbClr val="FFFF00"/>
                </a:solidFill>
              </a:rPr>
              <a:t> These will be left blank</a:t>
            </a:r>
            <a:endParaRPr lang="en-GB" sz="2800" dirty="0"/>
          </a:p>
          <a:p>
            <a:endParaRPr lang="en-GB" dirty="0"/>
          </a:p>
          <a:p>
            <a:pPr marL="0" indent="0">
              <a:buNone/>
            </a:pPr>
            <a:r>
              <a:rPr lang="en-GB" sz="2400" dirty="0">
                <a:solidFill>
                  <a:srgbClr val="FFFF00"/>
                </a:solidFill>
              </a:rPr>
              <a:t>*See Mr. Lawrence if you do have a TOEFL or IELTS award.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7B4DBC2-E620-4D1E-A188-100F65F7D97D}"/>
              </a:ext>
            </a:extLst>
          </p:cNvPr>
          <p:cNvSpPr/>
          <p:nvPr/>
        </p:nvSpPr>
        <p:spPr>
          <a:xfrm>
            <a:off x="3485937" y="2279854"/>
            <a:ext cx="1991429" cy="45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8774C6A-ACE5-4E93-8DF5-132CF6676354}"/>
              </a:ext>
            </a:extLst>
          </p:cNvPr>
          <p:cNvSpPr/>
          <p:nvPr/>
        </p:nvSpPr>
        <p:spPr>
          <a:xfrm>
            <a:off x="3545861" y="5225164"/>
            <a:ext cx="1923461" cy="45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959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470652"/>
            <a:ext cx="10515600" cy="1325563"/>
          </a:xfrm>
        </p:spPr>
        <p:txBody>
          <a:bodyPr/>
          <a:lstStyle/>
          <a:p>
            <a:r>
              <a:rPr lang="en-GB" dirty="0"/>
              <a:t>Education - Completed</a:t>
            </a:r>
          </a:p>
        </p:txBody>
      </p:sp>
    </p:spTree>
    <p:extLst>
      <p:ext uri="{BB962C8B-B14F-4D97-AF65-F5344CB8AC3E}">
        <p14:creationId xmlns:p14="http://schemas.microsoft.com/office/powerpoint/2010/main" val="2822502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758" y="100431"/>
            <a:ext cx="10515600" cy="1325563"/>
          </a:xfrm>
        </p:spPr>
        <p:txBody>
          <a:bodyPr/>
          <a:lstStyle/>
          <a:p>
            <a:r>
              <a:rPr lang="en-GB" dirty="0"/>
              <a:t>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34" y="1280005"/>
            <a:ext cx="5416461" cy="48450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sz="3000" dirty="0"/>
              <a:t>Click on ‘Add place of education’</a:t>
            </a:r>
          </a:p>
          <a:p>
            <a:endParaRPr lang="en-GB" sz="3000" dirty="0"/>
          </a:p>
          <a:p>
            <a:r>
              <a:rPr lang="en-GB" sz="3000" dirty="0"/>
              <a:t>Should auto select or type ‘</a:t>
            </a:r>
            <a:r>
              <a:rPr lang="en-GB" sz="3000" dirty="0">
                <a:solidFill>
                  <a:srgbClr val="FFFF00"/>
                </a:solidFill>
              </a:rPr>
              <a:t>Toot</a:t>
            </a:r>
            <a:r>
              <a:rPr lang="en-GB" sz="3000" dirty="0"/>
              <a:t>’ into the search.</a:t>
            </a:r>
          </a:p>
          <a:p>
            <a:pPr marL="0" indent="0">
              <a:buNone/>
            </a:pPr>
            <a:r>
              <a:rPr lang="en-GB" sz="3000" dirty="0"/>
              <a:t>   Then select ‘</a:t>
            </a:r>
            <a:r>
              <a:rPr lang="en-GB" sz="3000" dirty="0">
                <a:solidFill>
                  <a:srgbClr val="FFFF00"/>
                </a:solidFill>
              </a:rPr>
              <a:t>Toot Hill School</a:t>
            </a:r>
            <a:r>
              <a:rPr lang="en-GB" sz="3000" dirty="0"/>
              <a:t>’</a:t>
            </a:r>
          </a:p>
          <a:p>
            <a:endParaRPr lang="en-GB" sz="3000" dirty="0"/>
          </a:p>
          <a:p>
            <a:r>
              <a:rPr lang="en-GB" sz="3000" dirty="0"/>
              <a:t>Start date </a:t>
            </a:r>
            <a:r>
              <a:rPr lang="en-GB" sz="3000" dirty="0">
                <a:solidFill>
                  <a:srgbClr val="FFFF00"/>
                </a:solidFill>
              </a:rPr>
              <a:t>09/19*</a:t>
            </a:r>
          </a:p>
          <a:p>
            <a:r>
              <a:rPr lang="en-GB" sz="3000" dirty="0"/>
              <a:t>End date </a:t>
            </a:r>
            <a:r>
              <a:rPr lang="en-GB" sz="3000" dirty="0">
                <a:solidFill>
                  <a:srgbClr val="FFFF00"/>
                </a:solidFill>
              </a:rPr>
              <a:t>08/26</a:t>
            </a:r>
          </a:p>
          <a:p>
            <a:endParaRPr lang="en-GB" sz="3000" dirty="0"/>
          </a:p>
          <a:p>
            <a:r>
              <a:rPr lang="en-GB" sz="3000" dirty="0"/>
              <a:t>Type of study – </a:t>
            </a:r>
            <a:r>
              <a:rPr lang="en-GB" sz="3000" dirty="0">
                <a:solidFill>
                  <a:srgbClr val="FFFF00"/>
                </a:solidFill>
              </a:rPr>
              <a:t>Full Time</a:t>
            </a:r>
          </a:p>
          <a:p>
            <a:r>
              <a:rPr lang="en-GB" sz="3000" dirty="0"/>
              <a:t>Qualifications? - </a:t>
            </a:r>
            <a:r>
              <a:rPr lang="en-GB" sz="3000" dirty="0">
                <a:solidFill>
                  <a:srgbClr val="FFFF00"/>
                </a:solidFill>
              </a:rPr>
              <a:t>Yes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02BEBB-1E0A-4F9B-90A4-0FE9446DCF27}"/>
              </a:ext>
            </a:extLst>
          </p:cNvPr>
          <p:cNvPicPr/>
          <p:nvPr/>
        </p:nvPicPr>
        <p:blipFill rotWithShape="1">
          <a:blip r:embed="rId2"/>
          <a:srcRect l="23431" t="27783" r="31033" b="48107"/>
          <a:stretch/>
        </p:blipFill>
        <p:spPr bwMode="auto">
          <a:xfrm>
            <a:off x="6214104" y="197032"/>
            <a:ext cx="5631228" cy="15124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1913E7-B6AE-4F91-9E85-F2A05C213DBE}"/>
              </a:ext>
            </a:extLst>
          </p:cNvPr>
          <p:cNvSpPr txBox="1">
            <a:spLocks/>
          </p:cNvSpPr>
          <p:nvPr/>
        </p:nvSpPr>
        <p:spPr>
          <a:xfrm>
            <a:off x="533359" y="5998908"/>
            <a:ext cx="5483765" cy="612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*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Assumes you started in </a:t>
            </a:r>
            <a:r>
              <a:rPr lang="en-GB" dirty="0" err="1">
                <a:solidFill>
                  <a:schemeClr val="accent3">
                    <a:lumMod val="75000"/>
                  </a:schemeClr>
                </a:solidFill>
              </a:rPr>
              <a:t>Yr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 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E2E395-E7F6-4BFD-A90E-E9959A9B2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105" y="1785855"/>
            <a:ext cx="5631227" cy="497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79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758" y="100431"/>
            <a:ext cx="10515600" cy="1325563"/>
          </a:xfrm>
        </p:spPr>
        <p:txBody>
          <a:bodyPr/>
          <a:lstStyle/>
          <a:p>
            <a:r>
              <a:rPr lang="en-GB" dirty="0"/>
              <a:t>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34" y="1280005"/>
            <a:ext cx="10960808" cy="48450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3000" dirty="0"/>
          </a:p>
          <a:p>
            <a:r>
              <a:rPr lang="en-GB" sz="3000" dirty="0"/>
              <a:t>Type of study – </a:t>
            </a:r>
            <a:r>
              <a:rPr lang="en-GB" sz="3000" dirty="0">
                <a:solidFill>
                  <a:srgbClr val="FFFF00"/>
                </a:solidFill>
              </a:rPr>
              <a:t>Full Time</a:t>
            </a:r>
          </a:p>
          <a:p>
            <a:r>
              <a:rPr lang="en-GB" sz="3000" dirty="0"/>
              <a:t>Study Mode – </a:t>
            </a:r>
            <a:r>
              <a:rPr lang="en-GB" sz="3000" dirty="0">
                <a:solidFill>
                  <a:srgbClr val="FFFF00"/>
                </a:solidFill>
              </a:rPr>
              <a:t>In Person</a:t>
            </a:r>
          </a:p>
          <a:p>
            <a:endParaRPr lang="en-GB" sz="3000" dirty="0"/>
          </a:p>
          <a:p>
            <a:r>
              <a:rPr lang="en-GB" sz="3000" dirty="0">
                <a:solidFill>
                  <a:srgbClr val="FFFF00"/>
                </a:solidFill>
              </a:rPr>
              <a:t>Save</a:t>
            </a:r>
            <a:r>
              <a:rPr lang="en-GB" sz="3000" dirty="0"/>
              <a:t> </a:t>
            </a:r>
          </a:p>
          <a:p>
            <a:endParaRPr lang="en-GB" sz="3000" dirty="0"/>
          </a:p>
          <a:p>
            <a:r>
              <a:rPr lang="en-GB" sz="3000" dirty="0">
                <a:solidFill>
                  <a:srgbClr val="FFFF00"/>
                </a:solidFill>
              </a:rPr>
              <a:t>IMPORTANT</a:t>
            </a:r>
            <a:r>
              <a:rPr lang="en-GB" sz="3000" dirty="0"/>
              <a:t> : If you completed your GCSE’s at a </a:t>
            </a:r>
            <a:r>
              <a:rPr lang="en-GB" sz="3000" dirty="0">
                <a:solidFill>
                  <a:srgbClr val="FFFF00"/>
                </a:solidFill>
              </a:rPr>
              <a:t>different school</a:t>
            </a:r>
            <a:r>
              <a:rPr lang="en-GB" sz="3000" dirty="0"/>
              <a:t>, then enter this as an </a:t>
            </a:r>
            <a:r>
              <a:rPr lang="en-GB" sz="3000" dirty="0">
                <a:solidFill>
                  <a:srgbClr val="FFFF00"/>
                </a:solidFill>
              </a:rPr>
              <a:t>additional</a:t>
            </a:r>
            <a:r>
              <a:rPr lang="en-GB" sz="3000" dirty="0"/>
              <a:t> ‘place of education’ and select dates as appropriate.  Repeat the process.</a:t>
            </a:r>
          </a:p>
          <a:p>
            <a:r>
              <a:rPr lang="en-GB" sz="3000" dirty="0"/>
              <a:t>Do </a:t>
            </a:r>
            <a:r>
              <a:rPr lang="en-GB" sz="3000" dirty="0">
                <a:solidFill>
                  <a:srgbClr val="FFFF00"/>
                </a:solidFill>
              </a:rPr>
              <a:t>NOT</a:t>
            </a:r>
            <a:r>
              <a:rPr lang="en-GB" sz="3000" dirty="0"/>
              <a:t> enter details of your primary school.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7B410-2FE9-485D-A940-B18C6CD0B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934" y="2062429"/>
            <a:ext cx="6872482" cy="181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66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88EEF39-57E2-4C2A-8056-1E52D7E6E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43" y="5337342"/>
            <a:ext cx="4034968" cy="12307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C5401E-35B9-4353-BE25-962534B352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545"/>
          <a:stretch/>
        </p:blipFill>
        <p:spPr>
          <a:xfrm>
            <a:off x="7444409" y="1081642"/>
            <a:ext cx="4223262" cy="1911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BA4464-C9C3-4766-8AC7-AABF37AFE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557" y="3068822"/>
            <a:ext cx="6527114" cy="2548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884" y="1068200"/>
            <a:ext cx="8310002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Education – College Subjects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41" y="1286001"/>
            <a:ext cx="5093368" cy="1254459"/>
          </a:xfrm>
        </p:spPr>
        <p:txBody>
          <a:bodyPr>
            <a:normAutofit/>
          </a:bodyPr>
          <a:lstStyle/>
          <a:p>
            <a:r>
              <a:rPr lang="en-GB" dirty="0"/>
              <a:t>Select ‘</a:t>
            </a:r>
            <a:r>
              <a:rPr lang="en-GB" dirty="0">
                <a:solidFill>
                  <a:srgbClr val="FFFF00"/>
                </a:solidFill>
              </a:rPr>
              <a:t>add qualifications</a:t>
            </a:r>
            <a:r>
              <a:rPr lang="en-GB" dirty="0"/>
              <a:t>’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7714" y="2536908"/>
            <a:ext cx="5878285" cy="1678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Choose from the </a:t>
            </a:r>
            <a:r>
              <a:rPr lang="en-GB" dirty="0">
                <a:solidFill>
                  <a:srgbClr val="FFFF00"/>
                </a:solidFill>
              </a:rPr>
              <a:t>qualifications</a:t>
            </a:r>
            <a:r>
              <a:rPr lang="en-GB" dirty="0"/>
              <a:t> list</a:t>
            </a:r>
          </a:p>
          <a:p>
            <a:r>
              <a:rPr lang="en-GB" dirty="0"/>
              <a:t>Select A Level, AS and EPQ</a:t>
            </a:r>
          </a:p>
          <a:p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9441" y="3288089"/>
            <a:ext cx="6127130" cy="3069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12C3D07-409E-4A46-AC45-2F4CE06A8E24}"/>
              </a:ext>
            </a:extLst>
          </p:cNvPr>
          <p:cNvSpPr/>
          <p:nvPr/>
        </p:nvSpPr>
        <p:spPr>
          <a:xfrm rot="868068">
            <a:off x="4758518" y="1851526"/>
            <a:ext cx="3062567" cy="45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843CCD5-B9BF-445F-BB52-6E675513463F}"/>
              </a:ext>
            </a:extLst>
          </p:cNvPr>
          <p:cNvSpPr/>
          <p:nvPr/>
        </p:nvSpPr>
        <p:spPr>
          <a:xfrm rot="868068">
            <a:off x="3134681" y="3636857"/>
            <a:ext cx="2411389" cy="45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576CE5-67F4-41B5-9125-692A2BA0079E}"/>
              </a:ext>
            </a:extLst>
          </p:cNvPr>
          <p:cNvSpPr txBox="1"/>
          <p:nvPr/>
        </p:nvSpPr>
        <p:spPr>
          <a:xfrm>
            <a:off x="217714" y="4531648"/>
            <a:ext cx="55995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Choose GCE Advanced Level (A Level)</a:t>
            </a:r>
          </a:p>
          <a:p>
            <a:endParaRPr lang="en-GB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F122828-ADDC-48E3-80EC-5F686531F1E6}"/>
              </a:ext>
            </a:extLst>
          </p:cNvPr>
          <p:cNvSpPr/>
          <p:nvPr/>
        </p:nvSpPr>
        <p:spPr>
          <a:xfrm rot="8929056">
            <a:off x="2430244" y="5838820"/>
            <a:ext cx="673244" cy="45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3A5CD0-EA24-4E80-912F-0BFEF235AF02}"/>
              </a:ext>
            </a:extLst>
          </p:cNvPr>
          <p:cNvCxnSpPr/>
          <p:nvPr/>
        </p:nvCxnSpPr>
        <p:spPr>
          <a:xfrm>
            <a:off x="717884" y="6096889"/>
            <a:ext cx="170625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202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E245DF-6E82-420F-A1A0-92C86A4D96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957" b="11168"/>
          <a:stretch/>
        </p:blipFill>
        <p:spPr>
          <a:xfrm>
            <a:off x="6899155" y="1074083"/>
            <a:ext cx="4768516" cy="1678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884" y="1068200"/>
            <a:ext cx="8310002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Education – College Subjects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41" y="1286001"/>
            <a:ext cx="5093368" cy="1254459"/>
          </a:xfrm>
        </p:spPr>
        <p:txBody>
          <a:bodyPr>
            <a:normAutofit/>
          </a:bodyPr>
          <a:lstStyle/>
          <a:p>
            <a:r>
              <a:rPr lang="en-GB" dirty="0"/>
              <a:t>Select ‘</a:t>
            </a:r>
            <a:r>
              <a:rPr lang="en-GB" dirty="0">
                <a:solidFill>
                  <a:srgbClr val="FFFF00"/>
                </a:solidFill>
              </a:rPr>
              <a:t>add qualifications</a:t>
            </a:r>
            <a:r>
              <a:rPr lang="en-GB" dirty="0"/>
              <a:t>’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7714" y="2536907"/>
            <a:ext cx="6458857" cy="1254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Select from the </a:t>
            </a:r>
            <a:r>
              <a:rPr lang="en-GB" dirty="0">
                <a:solidFill>
                  <a:srgbClr val="FFFF00"/>
                </a:solidFill>
              </a:rPr>
              <a:t>Popular qualifications</a:t>
            </a:r>
            <a:r>
              <a:rPr lang="en-GB" dirty="0"/>
              <a:t> list</a:t>
            </a:r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9441" y="3288089"/>
            <a:ext cx="6127130" cy="30691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 level - GCE Advanced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BTEC Double Award - BTEC Nat. Diploma (720)</a:t>
            </a:r>
          </a:p>
          <a:p>
            <a:pPr marL="0" indent="0">
              <a:buNone/>
            </a:pPr>
            <a:r>
              <a:rPr lang="en-GB" sz="2400" dirty="0"/>
              <a:t>BTEC Single Award - BTEC Ext. Cert (360)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Business Voc. Double – OCR Tech. Diploma</a:t>
            </a:r>
          </a:p>
          <a:p>
            <a:pPr marL="0" indent="0">
              <a:buNone/>
            </a:pPr>
            <a:r>
              <a:rPr lang="en-GB" sz="2400" dirty="0"/>
              <a:t>Business Voc. Single – OCR Tech. Ext. Cert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12C3D07-409E-4A46-AC45-2F4CE06A8E24}"/>
              </a:ext>
            </a:extLst>
          </p:cNvPr>
          <p:cNvSpPr/>
          <p:nvPr/>
        </p:nvSpPr>
        <p:spPr>
          <a:xfrm rot="868068">
            <a:off x="4768841" y="1770182"/>
            <a:ext cx="2411389" cy="45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99635-854C-4DCC-B02A-7C368934C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155" y="2890428"/>
            <a:ext cx="4768516" cy="380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66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FCBC67-3AB1-4192-B23D-60108C013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085" y="1282497"/>
            <a:ext cx="6890358" cy="19709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91" y="1096877"/>
            <a:ext cx="8977659" cy="1325563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Education – College Subjects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41" y="1286001"/>
            <a:ext cx="4333644" cy="1325563"/>
          </a:xfrm>
        </p:spPr>
        <p:txBody>
          <a:bodyPr>
            <a:normAutofit/>
          </a:bodyPr>
          <a:lstStyle/>
          <a:p>
            <a:r>
              <a:rPr lang="en-GB" dirty="0"/>
              <a:t>Select ‘</a:t>
            </a:r>
            <a:r>
              <a:rPr lang="en-GB" dirty="0">
                <a:solidFill>
                  <a:srgbClr val="FFFF00"/>
                </a:solidFill>
              </a:rPr>
              <a:t>subject</a:t>
            </a:r>
            <a:r>
              <a:rPr lang="en-GB" dirty="0"/>
              <a:t>’ from the drop down list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9306" y="2489107"/>
            <a:ext cx="9875910" cy="2130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Select </a:t>
            </a:r>
            <a:r>
              <a:rPr lang="en-GB" dirty="0">
                <a:solidFill>
                  <a:srgbClr val="FFFF00"/>
                </a:solidFill>
              </a:rPr>
              <a:t>qualification date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    as August 2026</a:t>
            </a:r>
          </a:p>
          <a:p>
            <a:r>
              <a:rPr lang="en-GB" dirty="0"/>
              <a:t>Select</a:t>
            </a:r>
            <a:r>
              <a:rPr lang="en-GB" dirty="0">
                <a:solidFill>
                  <a:srgbClr val="FFFF00"/>
                </a:solidFill>
              </a:rPr>
              <a:t> Exam board</a:t>
            </a:r>
          </a:p>
          <a:p>
            <a:pPr marL="0" indent="0">
              <a:buNone/>
            </a:pPr>
            <a:r>
              <a:rPr lang="en-GB" dirty="0"/>
              <a:t>(Check college website if unsure </a:t>
            </a:r>
            <a:r>
              <a:rPr lang="en-GB" i="1" dirty="0"/>
              <a:t>toothillcollege.co.uk/</a:t>
            </a:r>
            <a:r>
              <a:rPr lang="en-GB" i="1" dirty="0" err="1"/>
              <a:t>courses.php</a:t>
            </a:r>
            <a:r>
              <a:rPr lang="en-GB" dirty="0"/>
              <a:t>)</a:t>
            </a:r>
          </a:p>
          <a:p>
            <a:endParaRPr lang="en-GB" dirty="0"/>
          </a:p>
          <a:p>
            <a:endParaRPr lang="en-GB" dirty="0">
              <a:solidFill>
                <a:srgbClr val="FFFF00"/>
              </a:solidFill>
            </a:endParaRPr>
          </a:p>
          <a:p>
            <a:endParaRPr lang="en-GB" dirty="0"/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99306" y="5317862"/>
            <a:ext cx="10727669" cy="1254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* </a:t>
            </a:r>
            <a:r>
              <a:rPr lang="en-GB" sz="2400" dirty="0">
                <a:solidFill>
                  <a:srgbClr val="FFFF00"/>
                </a:solidFill>
              </a:rPr>
              <a:t>Do not </a:t>
            </a:r>
            <a:r>
              <a:rPr lang="en-GB" sz="2400" dirty="0"/>
              <a:t>complete the individual module sections. Scroll to bottom and </a:t>
            </a:r>
            <a:r>
              <a:rPr lang="en-GB" sz="2400" dirty="0">
                <a:solidFill>
                  <a:srgbClr val="FFFF00"/>
                </a:solidFill>
              </a:rPr>
              <a:t>save</a:t>
            </a:r>
            <a:r>
              <a:rPr lang="en-GB" sz="2400" dirty="0"/>
              <a:t>.</a:t>
            </a:r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9D7D30A-AFEE-4060-940F-9D86DE5C085C}"/>
              </a:ext>
            </a:extLst>
          </p:cNvPr>
          <p:cNvSpPr/>
          <p:nvPr/>
        </p:nvSpPr>
        <p:spPr>
          <a:xfrm rot="16200000">
            <a:off x="10302332" y="3628270"/>
            <a:ext cx="1970939" cy="70951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1AE3C9-41C6-450B-9DEA-D33AF0D45DDC}"/>
              </a:ext>
            </a:extLst>
          </p:cNvPr>
          <p:cNvSpPr/>
          <p:nvPr/>
        </p:nvSpPr>
        <p:spPr>
          <a:xfrm>
            <a:off x="549441" y="4486865"/>
            <a:ext cx="9889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accent6">
                    <a:lumMod val="75000"/>
                  </a:schemeClr>
                </a:solidFill>
              </a:rPr>
              <a:t>IMPORTANT!! </a:t>
            </a:r>
            <a:r>
              <a:rPr lang="en-GB" dirty="0"/>
              <a:t>– Select grade as </a:t>
            </a:r>
            <a:r>
              <a:rPr lang="en-GB" sz="4800" b="1" dirty="0">
                <a:solidFill>
                  <a:srgbClr val="FFFF00"/>
                </a:solidFill>
              </a:rPr>
              <a:t>‘</a:t>
            </a:r>
            <a:r>
              <a:rPr lang="en-GB" sz="4400" b="1" dirty="0">
                <a:solidFill>
                  <a:srgbClr val="FFFF00"/>
                </a:solidFill>
              </a:rPr>
              <a:t>PENDING’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050D8B-DF11-4A35-B53A-09AFE6A744E7}"/>
              </a:ext>
            </a:extLst>
          </p:cNvPr>
          <p:cNvSpPr/>
          <p:nvPr/>
        </p:nvSpPr>
        <p:spPr>
          <a:xfrm>
            <a:off x="651104" y="5909601"/>
            <a:ext cx="8285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Repeat</a:t>
            </a:r>
            <a:r>
              <a:rPr lang="en-GB" sz="3200" dirty="0"/>
              <a:t> to add your next college subject</a:t>
            </a:r>
          </a:p>
        </p:txBody>
      </p:sp>
    </p:spTree>
    <p:extLst>
      <p:ext uri="{BB962C8B-B14F-4D97-AF65-F5344CB8AC3E}">
        <p14:creationId xmlns:p14="http://schemas.microsoft.com/office/powerpoint/2010/main" val="1148399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39592-7DCD-46AC-84FF-5FB3F986F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Education  - </a:t>
            </a:r>
            <a:r>
              <a:rPr lang="en-GB" dirty="0">
                <a:solidFill>
                  <a:srgbClr val="FFFF00"/>
                </a:solidFill>
              </a:rPr>
              <a:t>Adding a Technical Vocational Course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07140-A35A-494C-85E7-1E1862DEA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686" y="1422031"/>
            <a:ext cx="4553585" cy="164805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71F4FF-ED01-4D70-83BF-F3958FB66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90686" y="3999012"/>
            <a:ext cx="4553585" cy="15348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EB00C8-6D8E-4D66-95D7-7F07A6FF31CE}"/>
              </a:ext>
            </a:extLst>
          </p:cNvPr>
          <p:cNvSpPr/>
          <p:nvPr/>
        </p:nvSpPr>
        <p:spPr>
          <a:xfrm>
            <a:off x="838198" y="1914551"/>
            <a:ext cx="466705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Add qualification</a:t>
            </a:r>
          </a:p>
          <a:p>
            <a:endParaRPr lang="en-GB" sz="2400" dirty="0"/>
          </a:p>
          <a:p>
            <a:r>
              <a:rPr lang="en-GB" sz="2400" dirty="0"/>
              <a:t>Choose from the </a:t>
            </a:r>
            <a:r>
              <a:rPr lang="en-GB" sz="2400" dirty="0">
                <a:solidFill>
                  <a:srgbClr val="FFFF00"/>
                </a:solidFill>
              </a:rPr>
              <a:t>qualifications</a:t>
            </a:r>
            <a:r>
              <a:rPr lang="en-GB" sz="2400" dirty="0"/>
              <a:t> list</a:t>
            </a:r>
          </a:p>
          <a:p>
            <a:endParaRPr lang="en-GB" sz="2400" dirty="0"/>
          </a:p>
          <a:p>
            <a:r>
              <a:rPr lang="en-GB" sz="2400" dirty="0"/>
              <a:t>Select </a:t>
            </a:r>
            <a:r>
              <a:rPr lang="en-GB" sz="2800" dirty="0">
                <a:solidFill>
                  <a:srgbClr val="FFFF00"/>
                </a:solidFill>
              </a:rPr>
              <a:t>Technical </a:t>
            </a:r>
            <a:endParaRPr lang="en-GB" sz="2400" dirty="0">
              <a:solidFill>
                <a:srgbClr val="FFFF00"/>
              </a:solidFill>
            </a:endParaRPr>
          </a:p>
          <a:p>
            <a:endParaRPr lang="en-GB" sz="24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654C20D-D8A9-41AA-9944-D3677EFAD69F}"/>
              </a:ext>
            </a:extLst>
          </p:cNvPr>
          <p:cNvSpPr/>
          <p:nvPr/>
        </p:nvSpPr>
        <p:spPr>
          <a:xfrm rot="19487066">
            <a:off x="5813910" y="2589424"/>
            <a:ext cx="1537507" cy="45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D08B6B-642B-447E-93A7-D20EE917A734}"/>
              </a:ext>
            </a:extLst>
          </p:cNvPr>
          <p:cNvSpPr/>
          <p:nvPr/>
        </p:nvSpPr>
        <p:spPr>
          <a:xfrm>
            <a:off x="838198" y="4222875"/>
            <a:ext cx="66857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Double Award </a:t>
            </a:r>
            <a:r>
              <a:rPr lang="en-GB" sz="2400" dirty="0"/>
              <a:t>: Select </a:t>
            </a:r>
            <a:r>
              <a:rPr lang="en-GB" sz="2400" dirty="0">
                <a:solidFill>
                  <a:srgbClr val="FFFF00"/>
                </a:solidFill>
              </a:rPr>
              <a:t>Diploma</a:t>
            </a:r>
          </a:p>
          <a:p>
            <a:r>
              <a:rPr lang="en-GB" sz="2400" dirty="0">
                <a:solidFill>
                  <a:srgbClr val="FFFF00"/>
                </a:solidFill>
              </a:rPr>
              <a:t>(</a:t>
            </a:r>
            <a:r>
              <a:rPr lang="en-GB" sz="2800" b="1" dirty="0">
                <a:solidFill>
                  <a:srgbClr val="FFFF00"/>
                </a:solidFill>
              </a:rPr>
              <a:t>Double Business</a:t>
            </a:r>
            <a:r>
              <a:rPr lang="en-GB" sz="2400" dirty="0">
                <a:solidFill>
                  <a:srgbClr val="FFFF00"/>
                </a:solidFill>
              </a:rPr>
              <a:t>)</a:t>
            </a:r>
          </a:p>
          <a:p>
            <a:endParaRPr lang="en-GB" sz="2400" dirty="0"/>
          </a:p>
          <a:p>
            <a:r>
              <a:rPr lang="en-GB" sz="3200" b="1" dirty="0"/>
              <a:t>Single Award </a:t>
            </a:r>
            <a:r>
              <a:rPr lang="en-GB" sz="2400" dirty="0"/>
              <a:t>: Select </a:t>
            </a:r>
            <a:r>
              <a:rPr lang="en-GB" sz="2400" dirty="0">
                <a:solidFill>
                  <a:srgbClr val="FFFF00"/>
                </a:solidFill>
              </a:rPr>
              <a:t>Extended Certificate (</a:t>
            </a:r>
            <a:r>
              <a:rPr lang="en-GB" sz="2800" b="1" dirty="0">
                <a:solidFill>
                  <a:srgbClr val="FFFF00"/>
                </a:solidFill>
              </a:rPr>
              <a:t>Single Business or Health &amp; Social</a:t>
            </a:r>
            <a:r>
              <a:rPr lang="en-GB" sz="2400" dirty="0">
                <a:solidFill>
                  <a:srgbClr val="FFFF00"/>
                </a:solidFill>
              </a:rPr>
              <a:t>)</a:t>
            </a:r>
            <a:endParaRPr lang="en-GB" sz="2800" dirty="0">
              <a:solidFill>
                <a:srgbClr val="FFFF00"/>
              </a:solidFill>
            </a:endParaRPr>
          </a:p>
          <a:p>
            <a:endParaRPr lang="en-GB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E392F-1D39-44B9-ACC9-A249F0358873}"/>
              </a:ext>
            </a:extLst>
          </p:cNvPr>
          <p:cNvSpPr/>
          <p:nvPr/>
        </p:nvSpPr>
        <p:spPr>
          <a:xfrm>
            <a:off x="6935303" y="5882919"/>
            <a:ext cx="5965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6"/>
                </a:solidFill>
              </a:rPr>
              <a:t>* Take care to choose the correct award. </a:t>
            </a:r>
            <a:r>
              <a:rPr lang="en-GB" sz="2400" b="1" dirty="0">
                <a:solidFill>
                  <a:schemeClr val="accent6"/>
                </a:solidFill>
              </a:rPr>
              <a:t>Double = Diploma ; Single = Ext. Cert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3866416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62A70B32E8454D9E9CB84A90F5F9BE" ma:contentTypeVersion="15" ma:contentTypeDescription="Create a new document." ma:contentTypeScope="" ma:versionID="84d91481da456f787dd3a7bae6a00f42">
  <xsd:schema xmlns:xsd="http://www.w3.org/2001/XMLSchema" xmlns:xs="http://www.w3.org/2001/XMLSchema" xmlns:p="http://schemas.microsoft.com/office/2006/metadata/properties" xmlns:ns3="76d6bbf1-8ab3-4aa4-9b56-056b79af27c9" xmlns:ns4="1c1077a7-e501-467f-83f1-78eb437b534f" targetNamespace="http://schemas.microsoft.com/office/2006/metadata/properties" ma:root="true" ma:fieldsID="b1691d270145000751d95e33a65df40c" ns3:_="" ns4:_="">
    <xsd:import namespace="76d6bbf1-8ab3-4aa4-9b56-056b79af27c9"/>
    <xsd:import namespace="1c1077a7-e501-467f-83f1-78eb437b534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6bbf1-8ab3-4aa4-9b56-056b79af27c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1077a7-e501-467f-83f1-78eb437b53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c1077a7-e501-467f-83f1-78eb437b534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64C02D-25FD-48CB-8871-7C94A93010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6bbf1-8ab3-4aa4-9b56-056b79af27c9"/>
    <ds:schemaRef ds:uri="1c1077a7-e501-467f-83f1-78eb437b53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8DE592-E506-4B82-8FC3-BC356E3450E2}">
  <ds:schemaRefs>
    <ds:schemaRef ds:uri="http://schemas.microsoft.com/office/2006/metadata/properties"/>
    <ds:schemaRef ds:uri="1c1077a7-e501-467f-83f1-78eb437b534f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76d6bbf1-8ab3-4aa4-9b56-056b79af27c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2E4A01E-AB4F-48B4-954E-753F2347B7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69325</TotalTime>
  <Words>1354</Words>
  <Application>Microsoft Office PowerPoint</Application>
  <PresentationFormat>Widescreen</PresentationFormat>
  <Paragraphs>288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Corbel</vt:lpstr>
      <vt:lpstr>Depth</vt:lpstr>
      <vt:lpstr>UCAS 2026 Application</vt:lpstr>
      <vt:lpstr>Education</vt:lpstr>
      <vt:lpstr>Education   </vt:lpstr>
      <vt:lpstr>Education</vt:lpstr>
      <vt:lpstr>Education</vt:lpstr>
      <vt:lpstr>Education – College Subjects   </vt:lpstr>
      <vt:lpstr>Education – College Subjects   </vt:lpstr>
      <vt:lpstr>Education – College Subjects   </vt:lpstr>
      <vt:lpstr>Education  - Adding a Technical Vocational Course</vt:lpstr>
      <vt:lpstr>Education  -  Adding a Tech Voc. Course   </vt:lpstr>
      <vt:lpstr>Education  - Adding a BTEC Vocational Course</vt:lpstr>
      <vt:lpstr>Education  -  Adding a BTEC Voc. Course   </vt:lpstr>
      <vt:lpstr>Education   </vt:lpstr>
      <vt:lpstr>Additional College Subjects</vt:lpstr>
      <vt:lpstr>Education – Add EPQ if required   </vt:lpstr>
      <vt:lpstr>Education  -  Add EPQ if required   </vt:lpstr>
      <vt:lpstr>Education – Add Core Maths if required</vt:lpstr>
      <vt:lpstr>Education  -  Add Core Maths if required   </vt:lpstr>
      <vt:lpstr>GCSE Qualifications</vt:lpstr>
      <vt:lpstr>Education – Adding GCSE Results   </vt:lpstr>
      <vt:lpstr>Education   </vt:lpstr>
      <vt:lpstr>Education   </vt:lpstr>
      <vt:lpstr> Education – Adding Double Award Science  GCSE Results if required   </vt:lpstr>
      <vt:lpstr> Education – Adding Further Maths (Yr11) if required   </vt:lpstr>
      <vt:lpstr>Education  - Adding a BTEC (Level 1/2)</vt:lpstr>
      <vt:lpstr>Education   </vt:lpstr>
      <vt:lpstr>Education – Adding Cambridge National (CNAT)   </vt:lpstr>
      <vt:lpstr>Education   </vt:lpstr>
      <vt:lpstr>Education – Other Awards</vt:lpstr>
      <vt:lpstr>Education - Completed</vt:lpstr>
    </vt:vector>
  </TitlesOfParts>
  <Company>Torch Academy Gateway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UCAS Application</dc:title>
  <dc:creator>Spencer Lawrence</dc:creator>
  <cp:lastModifiedBy>S Lawrence Staff 8914404</cp:lastModifiedBy>
  <cp:revision>60</cp:revision>
  <cp:lastPrinted>2025-07-16T09:49:37Z</cp:lastPrinted>
  <dcterms:created xsi:type="dcterms:W3CDTF">2020-07-07T19:30:04Z</dcterms:created>
  <dcterms:modified xsi:type="dcterms:W3CDTF">2025-07-16T13:30:06Z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0x0101009062A70B32E8454D9E9CB84A90F5F9BE</vt:lpwstr>
  </property>
</Properties>
</file>