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72" r:id="rId10"/>
    <p:sldId id="273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Lawrence Staff 8914404" userId="97481c52-c124-4756-a666-1be992635025" providerId="ADAL" clId="{4D73B99F-15F4-4234-A241-28FD7CB75ABE}"/>
    <pc:docChg chg="delSld">
      <pc:chgData name="S Lawrence Staff 8914404" userId="97481c52-c124-4756-a666-1be992635025" providerId="ADAL" clId="{4D73B99F-15F4-4234-A241-28FD7CB75ABE}" dt="2025-07-16T09:23:12.665" v="13" actId="2696"/>
      <pc:docMkLst>
        <pc:docMk/>
      </pc:docMkLst>
      <pc:sldChg chg="del">
        <pc:chgData name="S Lawrence Staff 8914404" userId="97481c52-c124-4756-a666-1be992635025" providerId="ADAL" clId="{4D73B99F-15F4-4234-A241-28FD7CB75ABE}" dt="2025-07-16T09:23:12.593" v="10" actId="2696"/>
        <pc:sldMkLst>
          <pc:docMk/>
          <pc:sldMk cId="3223733326" sldId="268"/>
        </pc:sldMkLst>
      </pc:sldChg>
      <pc:sldChg chg="del">
        <pc:chgData name="S Lawrence Staff 8914404" userId="97481c52-c124-4756-a666-1be992635025" providerId="ADAL" clId="{4D73B99F-15F4-4234-A241-28FD7CB75ABE}" dt="2025-07-16T09:23:12.388" v="2" actId="2696"/>
        <pc:sldMkLst>
          <pc:docMk/>
          <pc:sldMk cId="3987615300" sldId="274"/>
        </pc:sldMkLst>
      </pc:sldChg>
      <pc:sldChg chg="del">
        <pc:chgData name="S Lawrence Staff 8914404" userId="97481c52-c124-4756-a666-1be992635025" providerId="ADAL" clId="{4D73B99F-15F4-4234-A241-28FD7CB75ABE}" dt="2025-07-16T09:23:12.416" v="3" actId="2696"/>
        <pc:sldMkLst>
          <pc:docMk/>
          <pc:sldMk cId="587022877" sldId="275"/>
        </pc:sldMkLst>
      </pc:sldChg>
      <pc:sldChg chg="del">
        <pc:chgData name="S Lawrence Staff 8914404" userId="97481c52-c124-4756-a666-1be992635025" providerId="ADAL" clId="{4D73B99F-15F4-4234-A241-28FD7CB75ABE}" dt="2025-07-16T09:23:12.379" v="1" actId="2696"/>
        <pc:sldMkLst>
          <pc:docMk/>
          <pc:sldMk cId="2019945155" sldId="279"/>
        </pc:sldMkLst>
      </pc:sldChg>
      <pc:sldChg chg="del">
        <pc:chgData name="S Lawrence Staff 8914404" userId="97481c52-c124-4756-a666-1be992635025" providerId="ADAL" clId="{4D73B99F-15F4-4234-A241-28FD7CB75ABE}" dt="2025-07-16T09:23:12.360" v="0" actId="2696"/>
        <pc:sldMkLst>
          <pc:docMk/>
          <pc:sldMk cId="148521514" sldId="280"/>
        </pc:sldMkLst>
      </pc:sldChg>
      <pc:sldChg chg="del">
        <pc:chgData name="S Lawrence Staff 8914404" userId="97481c52-c124-4756-a666-1be992635025" providerId="ADAL" clId="{4D73B99F-15F4-4234-A241-28FD7CB75ABE}" dt="2025-07-16T09:23:12.609" v="11" actId="2696"/>
        <pc:sldMkLst>
          <pc:docMk/>
          <pc:sldMk cId="2708668946" sldId="281"/>
        </pc:sldMkLst>
      </pc:sldChg>
      <pc:sldChg chg="del">
        <pc:chgData name="S Lawrence Staff 8914404" userId="97481c52-c124-4756-a666-1be992635025" providerId="ADAL" clId="{4D73B99F-15F4-4234-A241-28FD7CB75ABE}" dt="2025-07-16T09:23:12.629" v="12" actId="2696"/>
        <pc:sldMkLst>
          <pc:docMk/>
          <pc:sldMk cId="1221586259" sldId="282"/>
        </pc:sldMkLst>
      </pc:sldChg>
      <pc:sldChg chg="del">
        <pc:chgData name="S Lawrence Staff 8914404" userId="97481c52-c124-4756-a666-1be992635025" providerId="ADAL" clId="{4D73B99F-15F4-4234-A241-28FD7CB75ABE}" dt="2025-07-16T09:23:12.446" v="4" actId="2696"/>
        <pc:sldMkLst>
          <pc:docMk/>
          <pc:sldMk cId="1052258041" sldId="283"/>
        </pc:sldMkLst>
      </pc:sldChg>
      <pc:sldChg chg="del">
        <pc:chgData name="S Lawrence Staff 8914404" userId="97481c52-c124-4756-a666-1be992635025" providerId="ADAL" clId="{4D73B99F-15F4-4234-A241-28FD7CB75ABE}" dt="2025-07-16T09:23:12.473" v="5" actId="2696"/>
        <pc:sldMkLst>
          <pc:docMk/>
          <pc:sldMk cId="4158049531" sldId="286"/>
        </pc:sldMkLst>
      </pc:sldChg>
      <pc:sldChg chg="del">
        <pc:chgData name="S Lawrence Staff 8914404" userId="97481c52-c124-4756-a666-1be992635025" providerId="ADAL" clId="{4D73B99F-15F4-4234-A241-28FD7CB75ABE}" dt="2025-07-16T09:23:12.493" v="6" actId="2696"/>
        <pc:sldMkLst>
          <pc:docMk/>
          <pc:sldMk cId="1707625298" sldId="287"/>
        </pc:sldMkLst>
      </pc:sldChg>
      <pc:sldChg chg="del">
        <pc:chgData name="S Lawrence Staff 8914404" userId="97481c52-c124-4756-a666-1be992635025" providerId="ADAL" clId="{4D73B99F-15F4-4234-A241-28FD7CB75ABE}" dt="2025-07-16T09:23:12.665" v="13" actId="2696"/>
        <pc:sldMkLst>
          <pc:docMk/>
          <pc:sldMk cId="3049092459" sldId="290"/>
        </pc:sldMkLst>
      </pc:sldChg>
      <pc:sldChg chg="del">
        <pc:chgData name="S Lawrence Staff 8914404" userId="97481c52-c124-4756-a666-1be992635025" providerId="ADAL" clId="{4D73B99F-15F4-4234-A241-28FD7CB75ABE}" dt="2025-07-16T09:23:12.520" v="7" actId="2696"/>
        <pc:sldMkLst>
          <pc:docMk/>
          <pc:sldMk cId="3131220516" sldId="294"/>
        </pc:sldMkLst>
      </pc:sldChg>
      <pc:sldChg chg="del">
        <pc:chgData name="S Lawrence Staff 8914404" userId="97481c52-c124-4756-a666-1be992635025" providerId="ADAL" clId="{4D73B99F-15F4-4234-A241-28FD7CB75ABE}" dt="2025-07-16T09:23:12.536" v="8" actId="2696"/>
        <pc:sldMkLst>
          <pc:docMk/>
          <pc:sldMk cId="2698287893" sldId="295"/>
        </pc:sldMkLst>
      </pc:sldChg>
      <pc:sldChg chg="del">
        <pc:chgData name="S Lawrence Staff 8914404" userId="97481c52-c124-4756-a666-1be992635025" providerId="ADAL" clId="{4D73B99F-15F4-4234-A241-28FD7CB75ABE}" dt="2025-07-16T09:23:12.565" v="9" actId="2696"/>
        <pc:sldMkLst>
          <pc:docMk/>
          <pc:sldMk cId="2270627335" sldId="2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UCAS 2026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Right First Time</a:t>
            </a:r>
          </a:p>
        </p:txBody>
      </p:sp>
    </p:spTree>
    <p:extLst>
      <p:ext uri="{BB962C8B-B14F-4D97-AF65-F5344CB8AC3E}">
        <p14:creationId xmlns:p14="http://schemas.microsoft.com/office/powerpoint/2010/main" val="105353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 with UCAS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202" y="1559618"/>
            <a:ext cx="4745598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To begin the application process for university, you will need to </a:t>
            </a:r>
            <a:r>
              <a:rPr lang="en-GB" dirty="0">
                <a:solidFill>
                  <a:srgbClr val="FFFF00"/>
                </a:solidFill>
              </a:rPr>
              <a:t>register an account and link this to our college.</a:t>
            </a:r>
          </a:p>
          <a:p>
            <a:endParaRPr lang="en-GB" dirty="0"/>
          </a:p>
          <a:p>
            <a:r>
              <a:rPr lang="en-GB" dirty="0"/>
              <a:t>The registration process is </a:t>
            </a:r>
            <a:r>
              <a:rPr lang="en-GB" dirty="0">
                <a:solidFill>
                  <a:srgbClr val="FFFF00"/>
                </a:solidFill>
              </a:rPr>
              <a:t>free</a:t>
            </a:r>
            <a:r>
              <a:rPr lang="en-GB" dirty="0"/>
              <a:t> and can be started today.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b="1" dirty="0">
                <a:solidFill>
                  <a:srgbClr val="FFFF00"/>
                </a:solidFill>
              </a:rPr>
              <a:t>ALL</a:t>
            </a:r>
            <a:r>
              <a:rPr lang="en-GB" dirty="0">
                <a:solidFill>
                  <a:srgbClr val="FFFF00"/>
                </a:solidFill>
              </a:rPr>
              <a:t> Y12 students will be asked to register for 2026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748" t="13858" r="2043" b="31393"/>
          <a:stretch/>
        </p:blipFill>
        <p:spPr bwMode="auto">
          <a:xfrm>
            <a:off x="838200" y="1690688"/>
            <a:ext cx="5281295" cy="1762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257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Register with UCAS 2026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8999"/>
            <a:ext cx="10233800" cy="487443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UCAS:  -  </a:t>
            </a:r>
            <a:r>
              <a:rPr lang="en-GB" dirty="0"/>
              <a:t>This is the centralised organisation that handles </a:t>
            </a:r>
            <a:r>
              <a:rPr lang="en-GB" dirty="0">
                <a:solidFill>
                  <a:srgbClr val="FFFF00"/>
                </a:solidFill>
              </a:rPr>
              <a:t>ALL applications for entry into higher education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They act as a clearing house, processing all submissions from students and staff, forwarding applications to institutions and then dealing with the offers, acceptances and clearing processes that follow.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</a:t>
            </a:r>
            <a:r>
              <a:rPr lang="en-GB" dirty="0">
                <a:solidFill>
                  <a:srgbClr val="FFFF00"/>
                </a:solidFill>
              </a:rPr>
              <a:t>MUST</a:t>
            </a:r>
            <a:r>
              <a:rPr lang="en-GB" dirty="0"/>
              <a:t> go through </a:t>
            </a:r>
            <a:r>
              <a:rPr lang="en-GB" dirty="0">
                <a:solidFill>
                  <a:srgbClr val="FFFF00"/>
                </a:solidFill>
              </a:rPr>
              <a:t>UCAS</a:t>
            </a:r>
            <a:r>
              <a:rPr lang="en-GB" dirty="0"/>
              <a:t> to make any higher education application.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7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4DD70D-F3EB-4126-B3A9-26F131CD1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175" y="3462536"/>
            <a:ext cx="3670672" cy="3101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How to REGISTER with  UCAS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60500"/>
            <a:ext cx="10233800" cy="5032375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1. Go to </a:t>
            </a:r>
            <a:r>
              <a:rPr lang="en-GB" sz="4000" b="1" dirty="0">
                <a:solidFill>
                  <a:srgbClr val="FFFF00"/>
                </a:solidFill>
              </a:rPr>
              <a:t>ucas.com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2. Click on icon                         Select Sign in &gt; Students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3. Select Register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9" t="14759" r="1375" b="78869"/>
          <a:stretch/>
        </p:blipFill>
        <p:spPr bwMode="auto">
          <a:xfrm>
            <a:off x="3667239" y="2542047"/>
            <a:ext cx="1652905" cy="734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6081AA6-6137-45E9-BA01-9A0BB5316558}"/>
              </a:ext>
            </a:extLst>
          </p:cNvPr>
          <p:cNvSpPr/>
          <p:nvPr/>
        </p:nvSpPr>
        <p:spPr>
          <a:xfrm rot="544842">
            <a:off x="4185850" y="3902491"/>
            <a:ext cx="4102102" cy="450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9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Proceed to </a:t>
            </a:r>
            <a:r>
              <a:rPr lang="en-GB" b="1" dirty="0">
                <a:solidFill>
                  <a:schemeClr val="tx1"/>
                </a:solidFill>
              </a:rPr>
              <a:t>REGISTER</a:t>
            </a:r>
            <a:br>
              <a:rPr lang="en-GB" dirty="0">
                <a:solidFill>
                  <a:schemeClr val="tx2">
                    <a:lumMod val="75000"/>
                  </a:schemeClr>
                </a:solidFill>
              </a:rPr>
            </a:b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32"/>
            <a:ext cx="10650822" cy="529584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Enter your email address</a:t>
            </a:r>
          </a:p>
          <a:p>
            <a:r>
              <a:rPr lang="en-GB" b="1" dirty="0">
                <a:solidFill>
                  <a:srgbClr val="FFFF00"/>
                </a:solidFill>
              </a:rPr>
              <a:t>IMPORTANT</a:t>
            </a:r>
            <a:r>
              <a:rPr lang="en-GB" b="1" dirty="0"/>
              <a:t> : </a:t>
            </a:r>
            <a:r>
              <a:rPr lang="en-GB" dirty="0"/>
              <a:t>Use a </a:t>
            </a:r>
            <a:r>
              <a:rPr lang="en-GB" sz="3900" b="1" u="sng" dirty="0">
                <a:solidFill>
                  <a:srgbClr val="FFFF00"/>
                </a:solidFill>
              </a:rPr>
              <a:t>personal email address </a:t>
            </a:r>
            <a:r>
              <a:rPr lang="en-GB" dirty="0"/>
              <a:t>that you are most likely to use on a regular basis. Please use a sensible account name. Remember that the universities will see and use this information.</a:t>
            </a:r>
          </a:p>
          <a:p>
            <a:r>
              <a:rPr lang="en-GB" sz="3500" b="1" dirty="0">
                <a:solidFill>
                  <a:srgbClr val="FFFF00"/>
                </a:solidFill>
              </a:rPr>
              <a:t>Do not use your school account.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Enter </a:t>
            </a:r>
            <a:r>
              <a:rPr lang="en-GB" b="1" dirty="0">
                <a:solidFill>
                  <a:srgbClr val="FFFF00"/>
                </a:solidFill>
              </a:rPr>
              <a:t>First name </a:t>
            </a:r>
            <a:r>
              <a:rPr lang="en-GB" dirty="0"/>
              <a:t>(</a:t>
            </a:r>
            <a:r>
              <a:rPr lang="en-GB" dirty="0">
                <a:solidFill>
                  <a:srgbClr val="FFFF00"/>
                </a:solidFill>
              </a:rPr>
              <a:t>only</a:t>
            </a:r>
            <a:r>
              <a:rPr lang="en-GB" dirty="0"/>
              <a:t>) and </a:t>
            </a:r>
            <a:r>
              <a:rPr lang="en-GB" b="1" dirty="0">
                <a:solidFill>
                  <a:srgbClr val="FFFF00"/>
                </a:solidFill>
              </a:rPr>
              <a:t>Surname</a:t>
            </a:r>
          </a:p>
          <a:p>
            <a:r>
              <a:rPr lang="en-GB" dirty="0"/>
              <a:t>Ensure that you correctly capitalise your name : </a:t>
            </a:r>
            <a:r>
              <a:rPr lang="en-GB" dirty="0" err="1"/>
              <a:t>e.g</a:t>
            </a:r>
            <a:r>
              <a:rPr lang="en-GB" dirty="0"/>
              <a:t> </a:t>
            </a:r>
            <a:r>
              <a:rPr lang="en-GB" b="1" dirty="0">
                <a:solidFill>
                  <a:srgbClr val="FFFF00"/>
                </a:solidFill>
              </a:rPr>
              <a:t>M</a:t>
            </a:r>
            <a:r>
              <a:rPr lang="en-GB" b="1" dirty="0">
                <a:solidFill>
                  <a:schemeClr val="tx1"/>
                </a:solidFill>
              </a:rPr>
              <a:t>atty</a:t>
            </a:r>
            <a:r>
              <a:rPr lang="en-GB" dirty="0"/>
              <a:t> </a:t>
            </a:r>
            <a:r>
              <a:rPr lang="en-GB" b="1" dirty="0">
                <a:solidFill>
                  <a:srgbClr val="FFFF00"/>
                </a:solidFill>
              </a:rPr>
              <a:t>P</a:t>
            </a:r>
            <a:r>
              <a:rPr lang="en-GB" b="1" dirty="0">
                <a:solidFill>
                  <a:schemeClr val="tx1"/>
                </a:solidFill>
              </a:rPr>
              <a:t>almer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r>
              <a:rPr lang="en-GB" dirty="0"/>
              <a:t>Complete the password.  </a:t>
            </a:r>
            <a:r>
              <a:rPr lang="en-GB" b="1" dirty="0">
                <a:solidFill>
                  <a:srgbClr val="FFFF00"/>
                </a:solidFill>
              </a:rPr>
              <a:t>It is sensible to RECORD/SAVE your password at this point. </a:t>
            </a:r>
            <a:r>
              <a:rPr lang="en-GB" dirty="0"/>
              <a:t>College have no record and cannot change this for you.</a:t>
            </a:r>
          </a:p>
          <a:p>
            <a:endParaRPr lang="en-GB" dirty="0"/>
          </a:p>
          <a:p>
            <a:r>
              <a:rPr lang="en-GB" dirty="0"/>
              <a:t>Tick the box ‘Terms &amp; Conditions’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90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FCAC-DE4F-4B20-B912-258FFCA5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Verify your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FAE47-C5B0-48AF-90E7-5FAA3682C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your </a:t>
            </a:r>
            <a:r>
              <a:rPr lang="en-GB" b="1" dirty="0">
                <a:solidFill>
                  <a:srgbClr val="FFFF00"/>
                </a:solidFill>
              </a:rPr>
              <a:t>email address </a:t>
            </a:r>
            <a:r>
              <a:rPr lang="en-GB" dirty="0"/>
              <a:t>and find your </a:t>
            </a:r>
            <a:r>
              <a:rPr lang="en-GB" b="1" dirty="0">
                <a:solidFill>
                  <a:srgbClr val="FFFF00"/>
                </a:solidFill>
              </a:rPr>
              <a:t>code</a:t>
            </a:r>
          </a:p>
          <a:p>
            <a:endParaRPr lang="en-GB" dirty="0"/>
          </a:p>
          <a:p>
            <a:r>
              <a:rPr lang="en-GB" dirty="0"/>
              <a:t>Check your </a:t>
            </a:r>
            <a:r>
              <a:rPr lang="en-GB" b="1" dirty="0">
                <a:solidFill>
                  <a:srgbClr val="FFFF00"/>
                </a:solidFill>
              </a:rPr>
              <a:t>Junk</a:t>
            </a:r>
            <a:r>
              <a:rPr lang="en-GB" dirty="0"/>
              <a:t> if it is not in your Inbox</a:t>
            </a:r>
          </a:p>
          <a:p>
            <a:pPr marL="0" indent="0">
              <a:buNone/>
            </a:pPr>
            <a:r>
              <a:rPr lang="en-GB" dirty="0"/>
              <a:t>A surprising amount of emails from UCAS and your universities will initially land in your junk, so do check this regularly.</a:t>
            </a:r>
          </a:p>
          <a:p>
            <a:endParaRPr lang="en-GB" dirty="0"/>
          </a:p>
          <a:p>
            <a:r>
              <a:rPr lang="en-GB" dirty="0"/>
              <a:t>Copy this across and </a:t>
            </a:r>
            <a:r>
              <a:rPr lang="en-GB" b="1" dirty="0">
                <a:solidFill>
                  <a:srgbClr val="FFFF00"/>
                </a:solidFill>
              </a:rPr>
              <a:t>verify your account</a:t>
            </a:r>
          </a:p>
        </p:txBody>
      </p:sp>
    </p:spTree>
    <p:extLst>
      <p:ext uri="{BB962C8B-B14F-4D97-AF65-F5344CB8AC3E}">
        <p14:creationId xmlns:p14="http://schemas.microsoft.com/office/powerpoint/2010/main" val="222294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B889-B386-47B3-8B7C-AFC576B1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7EF25-C93F-4EBB-9089-00F40A68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590261"/>
            <a:ext cx="11410121" cy="6626085"/>
          </a:xfrm>
        </p:spPr>
        <p:txBody>
          <a:bodyPr>
            <a:normAutofit/>
          </a:bodyPr>
          <a:lstStyle/>
          <a:p>
            <a:r>
              <a:rPr lang="en-GB" dirty="0"/>
              <a:t>Select year of study – </a:t>
            </a:r>
            <a:r>
              <a:rPr lang="en-GB" sz="3600" b="1" dirty="0">
                <a:solidFill>
                  <a:srgbClr val="FFFF00"/>
                </a:solidFill>
              </a:rPr>
              <a:t>2026</a:t>
            </a:r>
            <a:endParaRPr lang="en-GB" b="1" dirty="0">
              <a:solidFill>
                <a:srgbClr val="FFFF00"/>
              </a:solidFill>
            </a:endParaRPr>
          </a:p>
          <a:p>
            <a:r>
              <a:rPr lang="en-GB" dirty="0"/>
              <a:t>Select level of study – </a:t>
            </a:r>
            <a:r>
              <a:rPr lang="en-GB" sz="3600" b="1" dirty="0">
                <a:solidFill>
                  <a:srgbClr val="FFFF00"/>
                </a:solidFill>
              </a:rPr>
              <a:t>Undergraduate</a:t>
            </a:r>
          </a:p>
          <a:p>
            <a:r>
              <a:rPr lang="en-GB" dirty="0"/>
              <a:t>Where do you live – Correct </a:t>
            </a:r>
            <a:r>
              <a:rPr lang="en-GB" sz="3600" b="1" dirty="0">
                <a:solidFill>
                  <a:srgbClr val="FFFF00"/>
                </a:solidFill>
              </a:rPr>
              <a:t>postcode</a:t>
            </a:r>
            <a:r>
              <a:rPr lang="en-GB" dirty="0"/>
              <a:t> for your home address</a:t>
            </a:r>
          </a:p>
          <a:p>
            <a:r>
              <a:rPr lang="en-GB" dirty="0"/>
              <a:t>Select your preferences – Including preferred contact details. Ensure you enter your </a:t>
            </a:r>
            <a:r>
              <a:rPr lang="en-GB" sz="3600" b="1" dirty="0">
                <a:solidFill>
                  <a:srgbClr val="FFFF00"/>
                </a:solidFill>
              </a:rPr>
              <a:t>mobile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sz="3600" b="1" dirty="0">
                <a:solidFill>
                  <a:srgbClr val="FFFF00"/>
                </a:solidFill>
              </a:rPr>
              <a:t>number</a:t>
            </a:r>
            <a:r>
              <a:rPr lang="en-GB" dirty="0"/>
              <a:t>.</a:t>
            </a:r>
          </a:p>
          <a:p>
            <a:r>
              <a:rPr lang="en-GB" dirty="0"/>
              <a:t>Select at least one subject that you wish to study at university. If unsure, enter your current subject/s.</a:t>
            </a:r>
          </a:p>
          <a:p>
            <a:r>
              <a:rPr lang="en-GB" dirty="0"/>
              <a:t>Enter ‘ </a:t>
            </a:r>
            <a:r>
              <a:rPr lang="en-GB" sz="3600" b="1" dirty="0">
                <a:solidFill>
                  <a:srgbClr val="FFFF00"/>
                </a:solidFill>
              </a:rPr>
              <a:t>Toot Hill</a:t>
            </a:r>
            <a:r>
              <a:rPr lang="en-GB" dirty="0"/>
              <a:t>’ to the search – </a:t>
            </a:r>
            <a:r>
              <a:rPr lang="en-GB" sz="3600" b="1" dirty="0">
                <a:solidFill>
                  <a:srgbClr val="FFFF00"/>
                </a:solidFill>
              </a:rPr>
              <a:t>Select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sz="3600" b="1" dirty="0">
                <a:solidFill>
                  <a:srgbClr val="FFFF00"/>
                </a:solidFill>
              </a:rPr>
              <a:t>school</a:t>
            </a:r>
          </a:p>
          <a:p>
            <a:r>
              <a:rPr lang="en-GB" dirty="0"/>
              <a:t>Select ‘</a:t>
            </a:r>
            <a:r>
              <a:rPr lang="en-GB" sz="3600" b="1" dirty="0">
                <a:solidFill>
                  <a:srgbClr val="FFFF00"/>
                </a:solidFill>
              </a:rPr>
              <a:t>Create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sz="3600" b="1" dirty="0">
                <a:solidFill>
                  <a:srgbClr val="FFFF00"/>
                </a:solidFill>
              </a:rPr>
              <a:t>Account</a:t>
            </a:r>
            <a:r>
              <a:rPr lang="en-GB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838372600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c1077a7-e501-467f-83f1-78eb437b53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2A70B32E8454D9E9CB84A90F5F9BE" ma:contentTypeVersion="19" ma:contentTypeDescription="Create a new document." ma:contentTypeScope="" ma:versionID="8415640035598e025aeab1516c3969e9">
  <xsd:schema xmlns:xsd="http://www.w3.org/2001/XMLSchema" xmlns:xs="http://www.w3.org/2001/XMLSchema" xmlns:p="http://schemas.microsoft.com/office/2006/metadata/properties" xmlns:ns3="76d6bbf1-8ab3-4aa4-9b56-056b79af27c9" xmlns:ns4="1c1077a7-e501-467f-83f1-78eb437b534f" targetNamespace="http://schemas.microsoft.com/office/2006/metadata/properties" ma:root="true" ma:fieldsID="72e6490ca6511883a6499d6e544df053" ns3:_="" ns4:_="">
    <xsd:import namespace="76d6bbf1-8ab3-4aa4-9b56-056b79af27c9"/>
    <xsd:import namespace="1c1077a7-e501-467f-83f1-78eb437b53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6bbf1-8ab3-4aa4-9b56-056b79af27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077a7-e501-467f-83f1-78eb437b5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B81BBA-B025-43ED-A723-5789C43627E0}">
  <ds:schemaRefs>
    <ds:schemaRef ds:uri="http://schemas.microsoft.com/office/2006/metadata/properties"/>
    <ds:schemaRef ds:uri="http://schemas.microsoft.com/office/infopath/2007/PartnerControls"/>
    <ds:schemaRef ds:uri="1c1077a7-e501-467f-83f1-78eb437b534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6d6bbf1-8ab3-4aa4-9b56-056b79af27c9"/>
    <ds:schemaRef ds:uri="http://purl.org/dc/elements/1.1/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1BD88F-EB39-4071-BA32-AF6271AF4A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6bbf1-8ab3-4aa4-9b56-056b79af27c9"/>
    <ds:schemaRef ds:uri="1c1077a7-e501-467f-83f1-78eb437b53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8A08C7-9A2C-4362-927E-D947D89111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12345</TotalTime>
  <Words>387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Depth</vt:lpstr>
      <vt:lpstr>UCAS 2026 Application</vt:lpstr>
      <vt:lpstr>Register with UCAS 2026</vt:lpstr>
      <vt:lpstr>Register with UCAS 2026</vt:lpstr>
      <vt:lpstr>How to REGISTER with  UCAS</vt:lpstr>
      <vt:lpstr>Proceed to REGISTER </vt:lpstr>
      <vt:lpstr>Verify your Account</vt:lpstr>
      <vt:lpstr>Details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UCAS Application</dc:title>
  <dc:creator>Spencer Lawrence</dc:creator>
  <cp:lastModifiedBy>S Lawrence Staff 8914404</cp:lastModifiedBy>
  <cp:revision>28</cp:revision>
  <cp:lastPrinted>2023-06-12T08:35:51Z</cp:lastPrinted>
  <dcterms:created xsi:type="dcterms:W3CDTF">2020-07-07T19:30:04Z</dcterms:created>
  <dcterms:modified xsi:type="dcterms:W3CDTF">2025-07-16T09:23:19Z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0x0101009062A70B32E8454D9E9CB84A90F5F9BE</vt:lpwstr>
  </property>
</Properties>
</file>